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5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F3671B6-14CE-4E2D-AA65-36C821EB53A5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DF845211-07CA-43B7-911E-2B8610CC2F6F}">
      <dgm:prSet phldrT="[Text]"/>
      <dgm:spPr/>
      <dgm:t>
        <a:bodyPr/>
        <a:lstStyle/>
        <a:p>
          <a:r>
            <a:rPr lang="en-US" b="1" dirty="0" smtClean="0"/>
            <a:t>Is my verb part of DR MRS VANDERTRAMP?</a:t>
          </a:r>
          <a:endParaRPr lang="en-US" b="1" dirty="0"/>
        </a:p>
      </dgm:t>
    </dgm:pt>
    <dgm:pt modelId="{E477BB73-D590-40CA-AE26-051F8E675F8F}" type="parTrans" cxnId="{8AD431D2-CE24-4034-B3C7-6B631BC87C2D}">
      <dgm:prSet/>
      <dgm:spPr/>
      <dgm:t>
        <a:bodyPr/>
        <a:lstStyle/>
        <a:p>
          <a:endParaRPr lang="en-US"/>
        </a:p>
      </dgm:t>
    </dgm:pt>
    <dgm:pt modelId="{0DAA3543-6DFE-4510-8EF2-EFF91C07E0F3}" type="sibTrans" cxnId="{8AD431D2-CE24-4034-B3C7-6B631BC87C2D}">
      <dgm:prSet/>
      <dgm:spPr/>
      <dgm:t>
        <a:bodyPr/>
        <a:lstStyle/>
        <a:p>
          <a:endParaRPr lang="en-US"/>
        </a:p>
      </dgm:t>
    </dgm:pt>
    <dgm:pt modelId="{56641C41-BCA6-4D2E-AF6F-8371FE9F7BA5}">
      <dgm:prSet phldrT="[Text]"/>
      <dgm:spPr/>
      <dgm:t>
        <a:bodyPr/>
        <a:lstStyle/>
        <a:p>
          <a:r>
            <a:rPr lang="en-US" b="1" dirty="0" err="1" smtClean="0"/>
            <a:t>Oui</a:t>
          </a:r>
          <a:endParaRPr lang="en-US" b="1" dirty="0"/>
        </a:p>
      </dgm:t>
    </dgm:pt>
    <dgm:pt modelId="{3DA9A788-2F45-4A9E-B7D1-F1F39BFB6493}" type="parTrans" cxnId="{C84C4185-066A-4C01-9573-9DAB0E12B41F}">
      <dgm:prSet/>
      <dgm:spPr/>
      <dgm:t>
        <a:bodyPr/>
        <a:lstStyle/>
        <a:p>
          <a:endParaRPr lang="en-US"/>
        </a:p>
      </dgm:t>
    </dgm:pt>
    <dgm:pt modelId="{15BAC22D-3A7C-49A6-B45B-0C6EF6B5CDA8}" type="sibTrans" cxnId="{C84C4185-066A-4C01-9573-9DAB0E12B41F}">
      <dgm:prSet/>
      <dgm:spPr/>
      <dgm:t>
        <a:bodyPr/>
        <a:lstStyle/>
        <a:p>
          <a:endParaRPr lang="en-US"/>
        </a:p>
      </dgm:t>
    </dgm:pt>
    <dgm:pt modelId="{7F1AE86B-D1C9-4315-9BB9-0EFCCA143A13}">
      <dgm:prSet phldrT="[Text]"/>
      <dgm:spPr/>
      <dgm:t>
        <a:bodyPr/>
        <a:lstStyle/>
        <a:p>
          <a:r>
            <a:rPr lang="en-US" b="1" dirty="0" smtClean="0"/>
            <a:t>Conjugate ÊTRE in the first blank</a:t>
          </a:r>
          <a:endParaRPr lang="en-US" b="1" dirty="0"/>
        </a:p>
      </dgm:t>
    </dgm:pt>
    <dgm:pt modelId="{895A8782-3488-491F-99C7-D9FE585B9BEB}" type="parTrans" cxnId="{6F774826-426C-4F56-9008-0C41B8511022}">
      <dgm:prSet/>
      <dgm:spPr/>
      <dgm:t>
        <a:bodyPr/>
        <a:lstStyle/>
        <a:p>
          <a:endParaRPr lang="en-US"/>
        </a:p>
      </dgm:t>
    </dgm:pt>
    <dgm:pt modelId="{96721871-4F5D-4BFA-B497-C9A150BE7CDE}" type="sibTrans" cxnId="{6F774826-426C-4F56-9008-0C41B8511022}">
      <dgm:prSet/>
      <dgm:spPr/>
      <dgm:t>
        <a:bodyPr/>
        <a:lstStyle/>
        <a:p>
          <a:endParaRPr lang="en-US"/>
        </a:p>
      </dgm:t>
    </dgm:pt>
    <dgm:pt modelId="{0106CF9E-78A7-44A5-83DC-DA66BF097BB9}">
      <dgm:prSet phldrT="[Text]"/>
      <dgm:spPr/>
      <dgm:t>
        <a:bodyPr/>
        <a:lstStyle/>
        <a:p>
          <a:r>
            <a:rPr lang="en-US" b="1" dirty="0" smtClean="0"/>
            <a:t>Non</a:t>
          </a:r>
          <a:endParaRPr lang="en-US" b="1" dirty="0"/>
        </a:p>
      </dgm:t>
    </dgm:pt>
    <dgm:pt modelId="{11CE47EC-EDB5-48C9-B5B6-3D3D277BDD2A}" type="parTrans" cxnId="{6CE87F3C-6663-4CE9-9ACE-6A6E2847CBDD}">
      <dgm:prSet/>
      <dgm:spPr/>
      <dgm:t>
        <a:bodyPr/>
        <a:lstStyle/>
        <a:p>
          <a:endParaRPr lang="en-US"/>
        </a:p>
      </dgm:t>
    </dgm:pt>
    <dgm:pt modelId="{B863A3E7-5C56-4AC1-888A-7CE445779BA8}" type="sibTrans" cxnId="{6CE87F3C-6663-4CE9-9ACE-6A6E2847CBDD}">
      <dgm:prSet/>
      <dgm:spPr/>
      <dgm:t>
        <a:bodyPr/>
        <a:lstStyle/>
        <a:p>
          <a:endParaRPr lang="en-US"/>
        </a:p>
      </dgm:t>
    </dgm:pt>
    <dgm:pt modelId="{45651BBD-C526-4029-9DD2-AB6F0E858BCC}">
      <dgm:prSet phldrT="[Text]"/>
      <dgm:spPr/>
      <dgm:t>
        <a:bodyPr/>
        <a:lstStyle/>
        <a:p>
          <a:r>
            <a:rPr lang="en-US" b="1" dirty="0" smtClean="0"/>
            <a:t>Conjugate AVOIR in the first blank</a:t>
          </a:r>
          <a:endParaRPr lang="en-US" b="1" dirty="0"/>
        </a:p>
      </dgm:t>
    </dgm:pt>
    <dgm:pt modelId="{6FE71B06-B9C5-4A53-A210-AE7ED4E5F48E}" type="parTrans" cxnId="{F84A9BF5-0023-4F59-9DE2-BE07DF4180E5}">
      <dgm:prSet/>
      <dgm:spPr/>
      <dgm:t>
        <a:bodyPr/>
        <a:lstStyle/>
        <a:p>
          <a:endParaRPr lang="en-US"/>
        </a:p>
      </dgm:t>
    </dgm:pt>
    <dgm:pt modelId="{2F0DBFEB-3743-4656-AF2D-13A9E8CA352D}" type="sibTrans" cxnId="{F84A9BF5-0023-4F59-9DE2-BE07DF4180E5}">
      <dgm:prSet/>
      <dgm:spPr/>
      <dgm:t>
        <a:bodyPr/>
        <a:lstStyle/>
        <a:p>
          <a:endParaRPr lang="en-US"/>
        </a:p>
      </dgm:t>
    </dgm:pt>
    <dgm:pt modelId="{16589615-8C49-42E1-8E50-C25570021F3E}">
      <dgm:prSet phldrT="[Text]"/>
      <dgm:spPr/>
      <dgm:t>
        <a:bodyPr/>
        <a:lstStyle/>
        <a:p>
          <a:r>
            <a:rPr lang="en-US" b="1" dirty="0" smtClean="0"/>
            <a:t>Is your verb REGULAR or IRREGULAR?</a:t>
          </a:r>
          <a:endParaRPr lang="en-US" b="1" dirty="0"/>
        </a:p>
      </dgm:t>
    </dgm:pt>
    <dgm:pt modelId="{26707E02-CDFC-4899-91C3-27FA4D0D2608}" type="parTrans" cxnId="{92F7E07E-208A-4189-9E26-82CF25D8695B}">
      <dgm:prSet/>
      <dgm:spPr/>
      <dgm:t>
        <a:bodyPr/>
        <a:lstStyle/>
        <a:p>
          <a:endParaRPr lang="en-US"/>
        </a:p>
      </dgm:t>
    </dgm:pt>
    <dgm:pt modelId="{20A6072E-FD65-4769-B0D5-D4E71731EC0B}" type="sibTrans" cxnId="{92F7E07E-208A-4189-9E26-82CF25D8695B}">
      <dgm:prSet/>
      <dgm:spPr/>
      <dgm:t>
        <a:bodyPr/>
        <a:lstStyle/>
        <a:p>
          <a:endParaRPr lang="en-US"/>
        </a:p>
      </dgm:t>
    </dgm:pt>
    <dgm:pt modelId="{AE0BEF14-B920-46F3-A70B-94EDC0DE3F2F}">
      <dgm:prSet phldrT="[Text]"/>
      <dgm:spPr/>
      <dgm:t>
        <a:bodyPr/>
        <a:lstStyle/>
        <a:p>
          <a:r>
            <a:rPr lang="en-US" b="1" dirty="0" smtClean="0"/>
            <a:t>Add e, s, or </a:t>
          </a:r>
          <a:r>
            <a:rPr lang="en-US" b="1" dirty="0" err="1" smtClean="0"/>
            <a:t>es</a:t>
          </a:r>
          <a:r>
            <a:rPr lang="en-US" b="1" dirty="0" smtClean="0"/>
            <a:t> IF NECESSARY</a:t>
          </a:r>
          <a:endParaRPr lang="en-US" b="1" dirty="0"/>
        </a:p>
      </dgm:t>
    </dgm:pt>
    <dgm:pt modelId="{CE0C59C7-EFE4-4D3B-930A-97F2688DC077}" type="parTrans" cxnId="{2D23D671-A15D-4FD1-9A1C-6E89BDF49078}">
      <dgm:prSet/>
      <dgm:spPr/>
      <dgm:t>
        <a:bodyPr/>
        <a:lstStyle/>
        <a:p>
          <a:endParaRPr lang="en-US"/>
        </a:p>
      </dgm:t>
    </dgm:pt>
    <dgm:pt modelId="{C933973C-F26B-4ABF-A359-C25D0349C8BE}" type="sibTrans" cxnId="{2D23D671-A15D-4FD1-9A1C-6E89BDF49078}">
      <dgm:prSet/>
      <dgm:spPr/>
      <dgm:t>
        <a:bodyPr/>
        <a:lstStyle/>
        <a:p>
          <a:endParaRPr lang="en-US"/>
        </a:p>
      </dgm:t>
    </dgm:pt>
    <dgm:pt modelId="{F4E8A3AF-DBC7-407B-A76A-8F0356720F04}">
      <dgm:prSet phldrT="[Text]"/>
      <dgm:spPr/>
      <dgm:t>
        <a:bodyPr/>
        <a:lstStyle/>
        <a:p>
          <a:r>
            <a:rPr lang="en-US" b="1" dirty="0" smtClean="0"/>
            <a:t>Is your verb REGULAR or IRREGULAR?</a:t>
          </a:r>
          <a:endParaRPr lang="en-US" b="1" dirty="0"/>
        </a:p>
      </dgm:t>
    </dgm:pt>
    <dgm:pt modelId="{B190EAF1-1BC5-4830-8C7B-8CDCC54DA7C7}" type="parTrans" cxnId="{4B574B6D-666B-4BB9-B9B3-C789DB03552B}">
      <dgm:prSet/>
      <dgm:spPr/>
      <dgm:t>
        <a:bodyPr/>
        <a:lstStyle/>
        <a:p>
          <a:endParaRPr lang="en-US"/>
        </a:p>
      </dgm:t>
    </dgm:pt>
    <dgm:pt modelId="{63892CC6-E5A4-4C33-8BCC-6BC80127EE4B}" type="sibTrans" cxnId="{4B574B6D-666B-4BB9-B9B3-C789DB03552B}">
      <dgm:prSet/>
      <dgm:spPr/>
      <dgm:t>
        <a:bodyPr/>
        <a:lstStyle/>
        <a:p>
          <a:endParaRPr lang="en-US"/>
        </a:p>
      </dgm:t>
    </dgm:pt>
    <dgm:pt modelId="{D3831B6E-711D-4DC6-BE02-8071C7C7B0E9}">
      <dgm:prSet phldrT="[Text]"/>
      <dgm:spPr/>
      <dgm:t>
        <a:bodyPr/>
        <a:lstStyle/>
        <a:p>
          <a:r>
            <a:rPr lang="en-US" b="1" dirty="0" smtClean="0"/>
            <a:t>Put your verb into its PARTICIPE PASS</a:t>
          </a:r>
          <a:r>
            <a:rPr lang="en-US" b="1" dirty="0" smtClean="0">
              <a:latin typeface="+mj-lt"/>
              <a:cs typeface="Times New Roman"/>
            </a:rPr>
            <a:t>É</a:t>
          </a:r>
          <a:endParaRPr lang="en-US" b="1" dirty="0">
            <a:latin typeface="+mj-lt"/>
          </a:endParaRPr>
        </a:p>
      </dgm:t>
    </dgm:pt>
    <dgm:pt modelId="{F4AA33EF-B3D0-495A-BA2C-34D03B9664E0}" type="parTrans" cxnId="{14C060B9-B8CC-4EEA-9336-8F47B7BBD9A2}">
      <dgm:prSet/>
      <dgm:spPr/>
      <dgm:t>
        <a:bodyPr/>
        <a:lstStyle/>
        <a:p>
          <a:endParaRPr lang="en-US"/>
        </a:p>
      </dgm:t>
    </dgm:pt>
    <dgm:pt modelId="{4EE1CAA7-4836-4DA9-BBDC-82CF7F5483C4}" type="sibTrans" cxnId="{14C060B9-B8CC-4EEA-9336-8F47B7BBD9A2}">
      <dgm:prSet/>
      <dgm:spPr/>
      <dgm:t>
        <a:bodyPr/>
        <a:lstStyle/>
        <a:p>
          <a:endParaRPr lang="en-US"/>
        </a:p>
      </dgm:t>
    </dgm:pt>
    <dgm:pt modelId="{688E1F9C-D8D4-4096-BDDF-2722D997583F}">
      <dgm:prSet phldrT="[Text]"/>
      <dgm:spPr/>
      <dgm:t>
        <a:bodyPr/>
        <a:lstStyle/>
        <a:p>
          <a:r>
            <a:rPr lang="en-US" b="1" dirty="0" smtClean="0"/>
            <a:t>Put your verb into its PARTICIPE PASS</a:t>
          </a:r>
          <a:r>
            <a:rPr lang="en-US" b="1" dirty="0" smtClean="0">
              <a:latin typeface="+mj-lt"/>
              <a:cs typeface="Times New Roman"/>
            </a:rPr>
            <a:t>É</a:t>
          </a:r>
          <a:endParaRPr lang="en-US" b="1" dirty="0">
            <a:latin typeface="+mj-lt"/>
          </a:endParaRPr>
        </a:p>
      </dgm:t>
    </dgm:pt>
    <dgm:pt modelId="{A96129ED-E14E-46E4-8C78-640C406D7764}" type="parTrans" cxnId="{1065A4D0-E908-4E76-8DAE-8470FA1C31E2}">
      <dgm:prSet/>
      <dgm:spPr/>
      <dgm:t>
        <a:bodyPr/>
        <a:lstStyle/>
        <a:p>
          <a:endParaRPr lang="en-US"/>
        </a:p>
      </dgm:t>
    </dgm:pt>
    <dgm:pt modelId="{2F5A8F1F-BEE9-4F39-9BD4-11204C6EEA9B}" type="sibTrans" cxnId="{1065A4D0-E908-4E76-8DAE-8470FA1C31E2}">
      <dgm:prSet/>
      <dgm:spPr/>
      <dgm:t>
        <a:bodyPr/>
        <a:lstStyle/>
        <a:p>
          <a:endParaRPr lang="en-US"/>
        </a:p>
      </dgm:t>
    </dgm:pt>
    <dgm:pt modelId="{84A11085-8FD1-4A23-9187-2B3B7BBE90EA}" type="pres">
      <dgm:prSet presAssocID="{3F3671B6-14CE-4E2D-AA65-36C821EB53A5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3690553D-5710-4DAB-97B3-0BEA1B820B0D}" type="pres">
      <dgm:prSet presAssocID="{DF845211-07CA-43B7-911E-2B8610CC2F6F}" presName="hierRoot1" presStyleCnt="0"/>
      <dgm:spPr/>
    </dgm:pt>
    <dgm:pt modelId="{4450207B-AF41-446A-AC82-C7FC9C18635F}" type="pres">
      <dgm:prSet presAssocID="{DF845211-07CA-43B7-911E-2B8610CC2F6F}" presName="composite" presStyleCnt="0"/>
      <dgm:spPr/>
    </dgm:pt>
    <dgm:pt modelId="{9EF18398-84D4-4180-9C38-812119C5F8C6}" type="pres">
      <dgm:prSet presAssocID="{DF845211-07CA-43B7-911E-2B8610CC2F6F}" presName="background" presStyleLbl="node0" presStyleIdx="0" presStyleCnt="1"/>
      <dgm:spPr/>
    </dgm:pt>
    <dgm:pt modelId="{255DF6B2-89F5-4822-AB0B-3AD6BAB4FCE6}" type="pres">
      <dgm:prSet presAssocID="{DF845211-07CA-43B7-911E-2B8610CC2F6F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AE32177-8500-432A-BAA3-67AC8BE8F3EA}" type="pres">
      <dgm:prSet presAssocID="{DF845211-07CA-43B7-911E-2B8610CC2F6F}" presName="hierChild2" presStyleCnt="0"/>
      <dgm:spPr/>
    </dgm:pt>
    <dgm:pt modelId="{B7560B4E-123D-4CC0-AF32-A30023DD6D8C}" type="pres">
      <dgm:prSet presAssocID="{3DA9A788-2F45-4A9E-B7D1-F1F39BFB6493}" presName="Name10" presStyleLbl="parChTrans1D2" presStyleIdx="0" presStyleCnt="2"/>
      <dgm:spPr/>
      <dgm:t>
        <a:bodyPr/>
        <a:lstStyle/>
        <a:p>
          <a:endParaRPr lang="en-US"/>
        </a:p>
      </dgm:t>
    </dgm:pt>
    <dgm:pt modelId="{3AA4AAC9-6579-4606-BFBF-51AB02D430C7}" type="pres">
      <dgm:prSet presAssocID="{56641C41-BCA6-4D2E-AF6F-8371FE9F7BA5}" presName="hierRoot2" presStyleCnt="0"/>
      <dgm:spPr/>
    </dgm:pt>
    <dgm:pt modelId="{DB7C12FC-E91E-4CBD-ABE8-F71A7BD1DF1C}" type="pres">
      <dgm:prSet presAssocID="{56641C41-BCA6-4D2E-AF6F-8371FE9F7BA5}" presName="composite2" presStyleCnt="0"/>
      <dgm:spPr/>
    </dgm:pt>
    <dgm:pt modelId="{D732D0F6-C4AE-4CC0-918B-46974E14EA87}" type="pres">
      <dgm:prSet presAssocID="{56641C41-BCA6-4D2E-AF6F-8371FE9F7BA5}" presName="background2" presStyleLbl="node2" presStyleIdx="0" presStyleCnt="2"/>
      <dgm:spPr/>
    </dgm:pt>
    <dgm:pt modelId="{A52D06F4-C516-40DB-A11A-E1F41C995731}" type="pres">
      <dgm:prSet presAssocID="{56641C41-BCA6-4D2E-AF6F-8371FE9F7BA5}" presName="text2" presStyleLbl="fgAcc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4595794-0F12-4C23-95E6-DBAD49066437}" type="pres">
      <dgm:prSet presAssocID="{56641C41-BCA6-4D2E-AF6F-8371FE9F7BA5}" presName="hierChild3" presStyleCnt="0"/>
      <dgm:spPr/>
    </dgm:pt>
    <dgm:pt modelId="{11FF1C64-3949-4B22-AB75-FB59D2F7A451}" type="pres">
      <dgm:prSet presAssocID="{895A8782-3488-491F-99C7-D9FE585B9BEB}" presName="Name17" presStyleLbl="parChTrans1D3" presStyleIdx="0" presStyleCnt="2"/>
      <dgm:spPr/>
      <dgm:t>
        <a:bodyPr/>
        <a:lstStyle/>
        <a:p>
          <a:endParaRPr lang="en-US"/>
        </a:p>
      </dgm:t>
    </dgm:pt>
    <dgm:pt modelId="{230752D1-D555-4653-B07C-D3DA3EA04AAB}" type="pres">
      <dgm:prSet presAssocID="{7F1AE86B-D1C9-4315-9BB9-0EFCCA143A13}" presName="hierRoot3" presStyleCnt="0"/>
      <dgm:spPr/>
    </dgm:pt>
    <dgm:pt modelId="{40AB6B9E-6CE7-4BF0-8849-D41F60F8BD17}" type="pres">
      <dgm:prSet presAssocID="{7F1AE86B-D1C9-4315-9BB9-0EFCCA143A13}" presName="composite3" presStyleCnt="0"/>
      <dgm:spPr/>
    </dgm:pt>
    <dgm:pt modelId="{6DA4E1A0-57AB-49F3-BE7F-7E9B6278743E}" type="pres">
      <dgm:prSet presAssocID="{7F1AE86B-D1C9-4315-9BB9-0EFCCA143A13}" presName="background3" presStyleLbl="node3" presStyleIdx="0" presStyleCnt="2"/>
      <dgm:spPr/>
    </dgm:pt>
    <dgm:pt modelId="{271F0405-4FE6-4A1E-A0E5-C732117B10CA}" type="pres">
      <dgm:prSet presAssocID="{7F1AE86B-D1C9-4315-9BB9-0EFCCA143A13}" presName="text3" presStyleLbl="fgAcc3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34F56A2-4495-4867-A437-989234D0B75D}" type="pres">
      <dgm:prSet presAssocID="{7F1AE86B-D1C9-4315-9BB9-0EFCCA143A13}" presName="hierChild4" presStyleCnt="0"/>
      <dgm:spPr/>
    </dgm:pt>
    <dgm:pt modelId="{3FF97644-6CEE-4AB7-9C1E-8D82A73B2405}" type="pres">
      <dgm:prSet presAssocID="{26707E02-CDFC-4899-91C3-27FA4D0D2608}" presName="Name23" presStyleLbl="parChTrans1D4" presStyleIdx="0" presStyleCnt="5"/>
      <dgm:spPr/>
      <dgm:t>
        <a:bodyPr/>
        <a:lstStyle/>
        <a:p>
          <a:endParaRPr lang="en-US"/>
        </a:p>
      </dgm:t>
    </dgm:pt>
    <dgm:pt modelId="{1A62E8FB-3BD3-469D-8771-7B83834EF928}" type="pres">
      <dgm:prSet presAssocID="{16589615-8C49-42E1-8E50-C25570021F3E}" presName="hierRoot4" presStyleCnt="0"/>
      <dgm:spPr/>
    </dgm:pt>
    <dgm:pt modelId="{BEE68815-55B8-4390-9689-524312EF7DF4}" type="pres">
      <dgm:prSet presAssocID="{16589615-8C49-42E1-8E50-C25570021F3E}" presName="composite4" presStyleCnt="0"/>
      <dgm:spPr/>
    </dgm:pt>
    <dgm:pt modelId="{EAE8E698-BA3E-4F51-816E-D92F13516C7D}" type="pres">
      <dgm:prSet presAssocID="{16589615-8C49-42E1-8E50-C25570021F3E}" presName="background4" presStyleLbl="node4" presStyleIdx="0" presStyleCnt="5"/>
      <dgm:spPr/>
    </dgm:pt>
    <dgm:pt modelId="{03784EF0-182A-4F97-A6D7-BB4ACB185EC5}" type="pres">
      <dgm:prSet presAssocID="{16589615-8C49-42E1-8E50-C25570021F3E}" presName="text4" presStyleLbl="fgAcc4" presStyleIdx="0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6247C26-9DB2-4A50-9FE2-910258809BAE}" type="pres">
      <dgm:prSet presAssocID="{16589615-8C49-42E1-8E50-C25570021F3E}" presName="hierChild5" presStyleCnt="0"/>
      <dgm:spPr/>
    </dgm:pt>
    <dgm:pt modelId="{B0EA9E6E-61FB-44B3-91AC-E944AE37BF1D}" type="pres">
      <dgm:prSet presAssocID="{A96129ED-E14E-46E4-8C78-640C406D7764}" presName="Name23" presStyleLbl="parChTrans1D4" presStyleIdx="1" presStyleCnt="5"/>
      <dgm:spPr/>
      <dgm:t>
        <a:bodyPr/>
        <a:lstStyle/>
        <a:p>
          <a:endParaRPr lang="en-US"/>
        </a:p>
      </dgm:t>
    </dgm:pt>
    <dgm:pt modelId="{9AD58031-9897-4158-8280-18DDCB3E585F}" type="pres">
      <dgm:prSet presAssocID="{688E1F9C-D8D4-4096-BDDF-2722D997583F}" presName="hierRoot4" presStyleCnt="0"/>
      <dgm:spPr/>
    </dgm:pt>
    <dgm:pt modelId="{6FA17C83-B48B-40E1-87B0-A77C87CA3B32}" type="pres">
      <dgm:prSet presAssocID="{688E1F9C-D8D4-4096-BDDF-2722D997583F}" presName="composite4" presStyleCnt="0"/>
      <dgm:spPr/>
    </dgm:pt>
    <dgm:pt modelId="{109DA6DC-2C7B-4447-B3EE-3C9B394B3998}" type="pres">
      <dgm:prSet presAssocID="{688E1F9C-D8D4-4096-BDDF-2722D997583F}" presName="background4" presStyleLbl="node4" presStyleIdx="1" presStyleCnt="5"/>
      <dgm:spPr/>
    </dgm:pt>
    <dgm:pt modelId="{BD1F7A13-D3A9-49CA-AEA6-B61E9EA3C962}" type="pres">
      <dgm:prSet presAssocID="{688E1F9C-D8D4-4096-BDDF-2722D997583F}" presName="text4" presStyleLbl="fgAcc4" presStyleIdx="1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FAAA2E8-E675-4DF4-BE2B-600D09B2106C}" type="pres">
      <dgm:prSet presAssocID="{688E1F9C-D8D4-4096-BDDF-2722D997583F}" presName="hierChild5" presStyleCnt="0"/>
      <dgm:spPr/>
    </dgm:pt>
    <dgm:pt modelId="{CDED05EC-DF47-48AD-B660-248EF0B36FFB}" type="pres">
      <dgm:prSet presAssocID="{CE0C59C7-EFE4-4D3B-930A-97F2688DC077}" presName="Name23" presStyleLbl="parChTrans1D4" presStyleIdx="2" presStyleCnt="5"/>
      <dgm:spPr/>
      <dgm:t>
        <a:bodyPr/>
        <a:lstStyle/>
        <a:p>
          <a:endParaRPr lang="en-US"/>
        </a:p>
      </dgm:t>
    </dgm:pt>
    <dgm:pt modelId="{A939D356-1E42-4554-A23F-E3A42D14E30D}" type="pres">
      <dgm:prSet presAssocID="{AE0BEF14-B920-46F3-A70B-94EDC0DE3F2F}" presName="hierRoot4" presStyleCnt="0"/>
      <dgm:spPr/>
    </dgm:pt>
    <dgm:pt modelId="{D748ABB3-3AE1-4745-A21C-E5CF5F4B8955}" type="pres">
      <dgm:prSet presAssocID="{AE0BEF14-B920-46F3-A70B-94EDC0DE3F2F}" presName="composite4" presStyleCnt="0"/>
      <dgm:spPr/>
    </dgm:pt>
    <dgm:pt modelId="{A1FCAB61-2814-427A-8154-67C295F508C3}" type="pres">
      <dgm:prSet presAssocID="{AE0BEF14-B920-46F3-A70B-94EDC0DE3F2F}" presName="background4" presStyleLbl="node4" presStyleIdx="2" presStyleCnt="5"/>
      <dgm:spPr/>
    </dgm:pt>
    <dgm:pt modelId="{0F8695A7-D7F6-48F7-94A1-CB60EA30DA6F}" type="pres">
      <dgm:prSet presAssocID="{AE0BEF14-B920-46F3-A70B-94EDC0DE3F2F}" presName="text4" presStyleLbl="fgAcc4" presStyleIdx="2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C2CE412-F370-4337-A2B3-EA84C5FB7DF5}" type="pres">
      <dgm:prSet presAssocID="{AE0BEF14-B920-46F3-A70B-94EDC0DE3F2F}" presName="hierChild5" presStyleCnt="0"/>
      <dgm:spPr/>
    </dgm:pt>
    <dgm:pt modelId="{1F267D4E-4FE5-4576-A0B8-0FDFC4CD7805}" type="pres">
      <dgm:prSet presAssocID="{11CE47EC-EDB5-48C9-B5B6-3D3D277BDD2A}" presName="Name10" presStyleLbl="parChTrans1D2" presStyleIdx="1" presStyleCnt="2"/>
      <dgm:spPr/>
      <dgm:t>
        <a:bodyPr/>
        <a:lstStyle/>
        <a:p>
          <a:endParaRPr lang="en-US"/>
        </a:p>
      </dgm:t>
    </dgm:pt>
    <dgm:pt modelId="{1BC7E696-6383-411F-8300-046AAE659E7E}" type="pres">
      <dgm:prSet presAssocID="{0106CF9E-78A7-44A5-83DC-DA66BF097BB9}" presName="hierRoot2" presStyleCnt="0"/>
      <dgm:spPr/>
    </dgm:pt>
    <dgm:pt modelId="{11B1207E-F7D4-4E24-A731-81643BD3CA4D}" type="pres">
      <dgm:prSet presAssocID="{0106CF9E-78A7-44A5-83DC-DA66BF097BB9}" presName="composite2" presStyleCnt="0"/>
      <dgm:spPr/>
    </dgm:pt>
    <dgm:pt modelId="{B3479CC8-4FCF-4CAA-8844-9BD805187435}" type="pres">
      <dgm:prSet presAssocID="{0106CF9E-78A7-44A5-83DC-DA66BF097BB9}" presName="background2" presStyleLbl="node2" presStyleIdx="1" presStyleCnt="2"/>
      <dgm:spPr/>
    </dgm:pt>
    <dgm:pt modelId="{78E473A8-99C5-47FB-A60D-1323F1FF95EB}" type="pres">
      <dgm:prSet presAssocID="{0106CF9E-78A7-44A5-83DC-DA66BF097BB9}" presName="text2" presStyleLbl="fgAcc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29C7F35-C41D-4E35-BAAD-37528000E970}" type="pres">
      <dgm:prSet presAssocID="{0106CF9E-78A7-44A5-83DC-DA66BF097BB9}" presName="hierChild3" presStyleCnt="0"/>
      <dgm:spPr/>
    </dgm:pt>
    <dgm:pt modelId="{628FDC87-0F8B-4040-87FF-DD95CAB9E64D}" type="pres">
      <dgm:prSet presAssocID="{6FE71B06-B9C5-4A53-A210-AE7ED4E5F48E}" presName="Name17" presStyleLbl="parChTrans1D3" presStyleIdx="1" presStyleCnt="2"/>
      <dgm:spPr/>
      <dgm:t>
        <a:bodyPr/>
        <a:lstStyle/>
        <a:p>
          <a:endParaRPr lang="en-US"/>
        </a:p>
      </dgm:t>
    </dgm:pt>
    <dgm:pt modelId="{AA5F862A-A94B-4289-8E9A-EFD0731D069F}" type="pres">
      <dgm:prSet presAssocID="{45651BBD-C526-4029-9DD2-AB6F0E858BCC}" presName="hierRoot3" presStyleCnt="0"/>
      <dgm:spPr/>
    </dgm:pt>
    <dgm:pt modelId="{33DBBD30-08F0-4133-A0CE-D0D32856B3DD}" type="pres">
      <dgm:prSet presAssocID="{45651BBD-C526-4029-9DD2-AB6F0E858BCC}" presName="composite3" presStyleCnt="0"/>
      <dgm:spPr/>
    </dgm:pt>
    <dgm:pt modelId="{CDE0DF95-BDC4-47EA-A227-E82B0A51BF64}" type="pres">
      <dgm:prSet presAssocID="{45651BBD-C526-4029-9DD2-AB6F0E858BCC}" presName="background3" presStyleLbl="node3" presStyleIdx="1" presStyleCnt="2"/>
      <dgm:spPr/>
    </dgm:pt>
    <dgm:pt modelId="{003988C0-1C83-433B-8DFC-F891AF9A05D3}" type="pres">
      <dgm:prSet presAssocID="{45651BBD-C526-4029-9DD2-AB6F0E858BCC}" presName="text3" presStyleLbl="fgAcc3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FFFF638-1850-4201-BD92-EFB068C102B3}" type="pres">
      <dgm:prSet presAssocID="{45651BBD-C526-4029-9DD2-AB6F0E858BCC}" presName="hierChild4" presStyleCnt="0"/>
      <dgm:spPr/>
    </dgm:pt>
    <dgm:pt modelId="{956F0605-14FE-4EC2-B7B8-25949FA55F08}" type="pres">
      <dgm:prSet presAssocID="{B190EAF1-1BC5-4830-8C7B-8CDCC54DA7C7}" presName="Name23" presStyleLbl="parChTrans1D4" presStyleIdx="3" presStyleCnt="5"/>
      <dgm:spPr/>
      <dgm:t>
        <a:bodyPr/>
        <a:lstStyle/>
        <a:p>
          <a:endParaRPr lang="en-US"/>
        </a:p>
      </dgm:t>
    </dgm:pt>
    <dgm:pt modelId="{C26734AE-90BC-4CAE-B51B-4C24E5E809BE}" type="pres">
      <dgm:prSet presAssocID="{F4E8A3AF-DBC7-407B-A76A-8F0356720F04}" presName="hierRoot4" presStyleCnt="0"/>
      <dgm:spPr/>
    </dgm:pt>
    <dgm:pt modelId="{BABCD016-6914-4BE9-B0B9-1947FE42FDF0}" type="pres">
      <dgm:prSet presAssocID="{F4E8A3AF-DBC7-407B-A76A-8F0356720F04}" presName="composite4" presStyleCnt="0"/>
      <dgm:spPr/>
    </dgm:pt>
    <dgm:pt modelId="{58F3044F-0D97-4DA7-AE6F-5D31F9E9D6A3}" type="pres">
      <dgm:prSet presAssocID="{F4E8A3AF-DBC7-407B-A76A-8F0356720F04}" presName="background4" presStyleLbl="node4" presStyleIdx="3" presStyleCnt="5"/>
      <dgm:spPr/>
    </dgm:pt>
    <dgm:pt modelId="{42E811AC-224D-414A-80BA-A84CCF2D8147}" type="pres">
      <dgm:prSet presAssocID="{F4E8A3AF-DBC7-407B-A76A-8F0356720F04}" presName="text4" presStyleLbl="fgAcc4" presStyleIdx="3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F4D8D70-14ED-4931-8EB6-5A039629CEB9}" type="pres">
      <dgm:prSet presAssocID="{F4E8A3AF-DBC7-407B-A76A-8F0356720F04}" presName="hierChild5" presStyleCnt="0"/>
      <dgm:spPr/>
    </dgm:pt>
    <dgm:pt modelId="{A607686E-5085-4A36-AD21-A6BC170AE8D8}" type="pres">
      <dgm:prSet presAssocID="{F4AA33EF-B3D0-495A-BA2C-34D03B9664E0}" presName="Name23" presStyleLbl="parChTrans1D4" presStyleIdx="4" presStyleCnt="5"/>
      <dgm:spPr/>
      <dgm:t>
        <a:bodyPr/>
        <a:lstStyle/>
        <a:p>
          <a:endParaRPr lang="en-US"/>
        </a:p>
      </dgm:t>
    </dgm:pt>
    <dgm:pt modelId="{B73FF6D5-074D-422B-9B8A-C688FE0A234B}" type="pres">
      <dgm:prSet presAssocID="{D3831B6E-711D-4DC6-BE02-8071C7C7B0E9}" presName="hierRoot4" presStyleCnt="0"/>
      <dgm:spPr/>
    </dgm:pt>
    <dgm:pt modelId="{4A9ABED7-41E8-425A-8E57-6B26A3808C5F}" type="pres">
      <dgm:prSet presAssocID="{D3831B6E-711D-4DC6-BE02-8071C7C7B0E9}" presName="composite4" presStyleCnt="0"/>
      <dgm:spPr/>
    </dgm:pt>
    <dgm:pt modelId="{E1439887-EBCD-4AB6-89FE-7F7BBA9919CA}" type="pres">
      <dgm:prSet presAssocID="{D3831B6E-711D-4DC6-BE02-8071C7C7B0E9}" presName="background4" presStyleLbl="node4" presStyleIdx="4" presStyleCnt="5"/>
      <dgm:spPr/>
    </dgm:pt>
    <dgm:pt modelId="{0AD5FDA8-FAE6-4B52-8E55-E620B3C39453}" type="pres">
      <dgm:prSet presAssocID="{D3831B6E-711D-4DC6-BE02-8071C7C7B0E9}" presName="text4" presStyleLbl="fgAcc4" presStyleIdx="4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6E28B4E-D0A4-4AE9-9FCB-1A1338AA240D}" type="pres">
      <dgm:prSet presAssocID="{D3831B6E-711D-4DC6-BE02-8071C7C7B0E9}" presName="hierChild5" presStyleCnt="0"/>
      <dgm:spPr/>
    </dgm:pt>
  </dgm:ptLst>
  <dgm:cxnLst>
    <dgm:cxn modelId="{F84A9BF5-0023-4F59-9DE2-BE07DF4180E5}" srcId="{0106CF9E-78A7-44A5-83DC-DA66BF097BB9}" destId="{45651BBD-C526-4029-9DD2-AB6F0E858BCC}" srcOrd="0" destOrd="0" parTransId="{6FE71B06-B9C5-4A53-A210-AE7ED4E5F48E}" sibTransId="{2F0DBFEB-3743-4656-AF2D-13A9E8CA352D}"/>
    <dgm:cxn modelId="{DC5A019E-351E-47DA-90FB-7C49B81577A0}" type="presOf" srcId="{DF845211-07CA-43B7-911E-2B8610CC2F6F}" destId="{255DF6B2-89F5-4822-AB0B-3AD6BAB4FCE6}" srcOrd="0" destOrd="0" presId="urn:microsoft.com/office/officeart/2005/8/layout/hierarchy1"/>
    <dgm:cxn modelId="{6F774826-426C-4F56-9008-0C41B8511022}" srcId="{56641C41-BCA6-4D2E-AF6F-8371FE9F7BA5}" destId="{7F1AE86B-D1C9-4315-9BB9-0EFCCA143A13}" srcOrd="0" destOrd="0" parTransId="{895A8782-3488-491F-99C7-D9FE585B9BEB}" sibTransId="{96721871-4F5D-4BFA-B497-C9A150BE7CDE}"/>
    <dgm:cxn modelId="{391A27B8-4453-4A77-A6E7-7DF1CD866D4E}" type="presOf" srcId="{0106CF9E-78A7-44A5-83DC-DA66BF097BB9}" destId="{78E473A8-99C5-47FB-A60D-1323F1FF95EB}" srcOrd="0" destOrd="0" presId="urn:microsoft.com/office/officeart/2005/8/layout/hierarchy1"/>
    <dgm:cxn modelId="{331F00E0-32FF-44E1-9182-892652C36ED3}" type="presOf" srcId="{6FE71B06-B9C5-4A53-A210-AE7ED4E5F48E}" destId="{628FDC87-0F8B-4040-87FF-DD95CAB9E64D}" srcOrd="0" destOrd="0" presId="urn:microsoft.com/office/officeart/2005/8/layout/hierarchy1"/>
    <dgm:cxn modelId="{3D844D49-C65F-4D6D-A6DA-6C963F9326A1}" type="presOf" srcId="{45651BBD-C526-4029-9DD2-AB6F0E858BCC}" destId="{003988C0-1C83-433B-8DFC-F891AF9A05D3}" srcOrd="0" destOrd="0" presId="urn:microsoft.com/office/officeart/2005/8/layout/hierarchy1"/>
    <dgm:cxn modelId="{92F7E07E-208A-4189-9E26-82CF25D8695B}" srcId="{7F1AE86B-D1C9-4315-9BB9-0EFCCA143A13}" destId="{16589615-8C49-42E1-8E50-C25570021F3E}" srcOrd="0" destOrd="0" parTransId="{26707E02-CDFC-4899-91C3-27FA4D0D2608}" sibTransId="{20A6072E-FD65-4769-B0D5-D4E71731EC0B}"/>
    <dgm:cxn modelId="{8DDAEEC4-DB2F-4DB6-BFCB-070F566F8160}" type="presOf" srcId="{16589615-8C49-42E1-8E50-C25570021F3E}" destId="{03784EF0-182A-4F97-A6D7-BB4ACB185EC5}" srcOrd="0" destOrd="0" presId="urn:microsoft.com/office/officeart/2005/8/layout/hierarchy1"/>
    <dgm:cxn modelId="{D8BE6CB3-483E-4865-8DE6-D045D6A94395}" type="presOf" srcId="{F4E8A3AF-DBC7-407B-A76A-8F0356720F04}" destId="{42E811AC-224D-414A-80BA-A84CCF2D8147}" srcOrd="0" destOrd="0" presId="urn:microsoft.com/office/officeart/2005/8/layout/hierarchy1"/>
    <dgm:cxn modelId="{6C3C07CF-80D5-4345-8A90-52A05C33815D}" type="presOf" srcId="{7F1AE86B-D1C9-4315-9BB9-0EFCCA143A13}" destId="{271F0405-4FE6-4A1E-A0E5-C732117B10CA}" srcOrd="0" destOrd="0" presId="urn:microsoft.com/office/officeart/2005/8/layout/hierarchy1"/>
    <dgm:cxn modelId="{150872D6-DB9A-4E44-A5F5-69FA630D5FC5}" type="presOf" srcId="{B190EAF1-1BC5-4830-8C7B-8CDCC54DA7C7}" destId="{956F0605-14FE-4EC2-B7B8-25949FA55F08}" srcOrd="0" destOrd="0" presId="urn:microsoft.com/office/officeart/2005/8/layout/hierarchy1"/>
    <dgm:cxn modelId="{9C460940-AC10-48D8-BFBC-57D611319712}" type="presOf" srcId="{AE0BEF14-B920-46F3-A70B-94EDC0DE3F2F}" destId="{0F8695A7-D7F6-48F7-94A1-CB60EA30DA6F}" srcOrd="0" destOrd="0" presId="urn:microsoft.com/office/officeart/2005/8/layout/hierarchy1"/>
    <dgm:cxn modelId="{00B7A03E-F136-4E6A-B23A-E32B55FA002B}" type="presOf" srcId="{3F3671B6-14CE-4E2D-AA65-36C821EB53A5}" destId="{84A11085-8FD1-4A23-9187-2B3B7BBE90EA}" srcOrd="0" destOrd="0" presId="urn:microsoft.com/office/officeart/2005/8/layout/hierarchy1"/>
    <dgm:cxn modelId="{02D8CA84-5E92-4D91-BCCF-AAD587A37F7B}" type="presOf" srcId="{A96129ED-E14E-46E4-8C78-640C406D7764}" destId="{B0EA9E6E-61FB-44B3-91AC-E944AE37BF1D}" srcOrd="0" destOrd="0" presId="urn:microsoft.com/office/officeart/2005/8/layout/hierarchy1"/>
    <dgm:cxn modelId="{6C04E9A7-CA75-4F2E-A939-BB12495517F2}" type="presOf" srcId="{56641C41-BCA6-4D2E-AF6F-8371FE9F7BA5}" destId="{A52D06F4-C516-40DB-A11A-E1F41C995731}" srcOrd="0" destOrd="0" presId="urn:microsoft.com/office/officeart/2005/8/layout/hierarchy1"/>
    <dgm:cxn modelId="{392C5B62-4A11-4F24-8EBD-743E327D98BD}" type="presOf" srcId="{F4AA33EF-B3D0-495A-BA2C-34D03B9664E0}" destId="{A607686E-5085-4A36-AD21-A6BC170AE8D8}" srcOrd="0" destOrd="0" presId="urn:microsoft.com/office/officeart/2005/8/layout/hierarchy1"/>
    <dgm:cxn modelId="{FA682F48-4659-4AB4-8EAA-E6F1BBB0EC62}" type="presOf" srcId="{3DA9A788-2F45-4A9E-B7D1-F1F39BFB6493}" destId="{B7560B4E-123D-4CC0-AF32-A30023DD6D8C}" srcOrd="0" destOrd="0" presId="urn:microsoft.com/office/officeart/2005/8/layout/hierarchy1"/>
    <dgm:cxn modelId="{2D23D671-A15D-4FD1-9A1C-6E89BDF49078}" srcId="{688E1F9C-D8D4-4096-BDDF-2722D997583F}" destId="{AE0BEF14-B920-46F3-A70B-94EDC0DE3F2F}" srcOrd="0" destOrd="0" parTransId="{CE0C59C7-EFE4-4D3B-930A-97F2688DC077}" sibTransId="{C933973C-F26B-4ABF-A359-C25D0349C8BE}"/>
    <dgm:cxn modelId="{6CE87F3C-6663-4CE9-9ACE-6A6E2847CBDD}" srcId="{DF845211-07CA-43B7-911E-2B8610CC2F6F}" destId="{0106CF9E-78A7-44A5-83DC-DA66BF097BB9}" srcOrd="1" destOrd="0" parTransId="{11CE47EC-EDB5-48C9-B5B6-3D3D277BDD2A}" sibTransId="{B863A3E7-5C56-4AC1-888A-7CE445779BA8}"/>
    <dgm:cxn modelId="{4B574B6D-666B-4BB9-B9B3-C789DB03552B}" srcId="{45651BBD-C526-4029-9DD2-AB6F0E858BCC}" destId="{F4E8A3AF-DBC7-407B-A76A-8F0356720F04}" srcOrd="0" destOrd="0" parTransId="{B190EAF1-1BC5-4830-8C7B-8CDCC54DA7C7}" sibTransId="{63892CC6-E5A4-4C33-8BCC-6BC80127EE4B}"/>
    <dgm:cxn modelId="{75857CEB-D203-4BAF-A50E-EDFDA0C10FB6}" type="presOf" srcId="{26707E02-CDFC-4899-91C3-27FA4D0D2608}" destId="{3FF97644-6CEE-4AB7-9C1E-8D82A73B2405}" srcOrd="0" destOrd="0" presId="urn:microsoft.com/office/officeart/2005/8/layout/hierarchy1"/>
    <dgm:cxn modelId="{2D8FAF6C-15E9-4C7F-8069-D128E267CCA0}" type="presOf" srcId="{D3831B6E-711D-4DC6-BE02-8071C7C7B0E9}" destId="{0AD5FDA8-FAE6-4B52-8E55-E620B3C39453}" srcOrd="0" destOrd="0" presId="urn:microsoft.com/office/officeart/2005/8/layout/hierarchy1"/>
    <dgm:cxn modelId="{4478DC15-67FE-4448-AD7F-2754EE92008B}" type="presOf" srcId="{895A8782-3488-491F-99C7-D9FE585B9BEB}" destId="{11FF1C64-3949-4B22-AB75-FB59D2F7A451}" srcOrd="0" destOrd="0" presId="urn:microsoft.com/office/officeart/2005/8/layout/hierarchy1"/>
    <dgm:cxn modelId="{00044193-7748-4ED4-A185-A3189AD886A6}" type="presOf" srcId="{688E1F9C-D8D4-4096-BDDF-2722D997583F}" destId="{BD1F7A13-D3A9-49CA-AEA6-B61E9EA3C962}" srcOrd="0" destOrd="0" presId="urn:microsoft.com/office/officeart/2005/8/layout/hierarchy1"/>
    <dgm:cxn modelId="{8754AB30-12A7-4D5E-84C2-2944700D1174}" type="presOf" srcId="{CE0C59C7-EFE4-4D3B-930A-97F2688DC077}" destId="{CDED05EC-DF47-48AD-B660-248EF0B36FFB}" srcOrd="0" destOrd="0" presId="urn:microsoft.com/office/officeart/2005/8/layout/hierarchy1"/>
    <dgm:cxn modelId="{C84C4185-066A-4C01-9573-9DAB0E12B41F}" srcId="{DF845211-07CA-43B7-911E-2B8610CC2F6F}" destId="{56641C41-BCA6-4D2E-AF6F-8371FE9F7BA5}" srcOrd="0" destOrd="0" parTransId="{3DA9A788-2F45-4A9E-B7D1-F1F39BFB6493}" sibTransId="{15BAC22D-3A7C-49A6-B45B-0C6EF6B5CDA8}"/>
    <dgm:cxn modelId="{14C060B9-B8CC-4EEA-9336-8F47B7BBD9A2}" srcId="{45651BBD-C526-4029-9DD2-AB6F0E858BCC}" destId="{D3831B6E-711D-4DC6-BE02-8071C7C7B0E9}" srcOrd="1" destOrd="0" parTransId="{F4AA33EF-B3D0-495A-BA2C-34D03B9664E0}" sibTransId="{4EE1CAA7-4836-4DA9-BBDC-82CF7F5483C4}"/>
    <dgm:cxn modelId="{2E3F52EF-5608-4D55-AFD2-BE9E5821B032}" type="presOf" srcId="{11CE47EC-EDB5-48C9-B5B6-3D3D277BDD2A}" destId="{1F267D4E-4FE5-4576-A0B8-0FDFC4CD7805}" srcOrd="0" destOrd="0" presId="urn:microsoft.com/office/officeart/2005/8/layout/hierarchy1"/>
    <dgm:cxn modelId="{8AD431D2-CE24-4034-B3C7-6B631BC87C2D}" srcId="{3F3671B6-14CE-4E2D-AA65-36C821EB53A5}" destId="{DF845211-07CA-43B7-911E-2B8610CC2F6F}" srcOrd="0" destOrd="0" parTransId="{E477BB73-D590-40CA-AE26-051F8E675F8F}" sibTransId="{0DAA3543-6DFE-4510-8EF2-EFF91C07E0F3}"/>
    <dgm:cxn modelId="{1065A4D0-E908-4E76-8DAE-8470FA1C31E2}" srcId="{7F1AE86B-D1C9-4315-9BB9-0EFCCA143A13}" destId="{688E1F9C-D8D4-4096-BDDF-2722D997583F}" srcOrd="1" destOrd="0" parTransId="{A96129ED-E14E-46E4-8C78-640C406D7764}" sibTransId="{2F5A8F1F-BEE9-4F39-9BD4-11204C6EEA9B}"/>
    <dgm:cxn modelId="{4C87F575-9900-4934-AA81-C72372B2DF67}" type="presParOf" srcId="{84A11085-8FD1-4A23-9187-2B3B7BBE90EA}" destId="{3690553D-5710-4DAB-97B3-0BEA1B820B0D}" srcOrd="0" destOrd="0" presId="urn:microsoft.com/office/officeart/2005/8/layout/hierarchy1"/>
    <dgm:cxn modelId="{66CF7390-BBBD-4DDE-BBFA-E4CD6FD91357}" type="presParOf" srcId="{3690553D-5710-4DAB-97B3-0BEA1B820B0D}" destId="{4450207B-AF41-446A-AC82-C7FC9C18635F}" srcOrd="0" destOrd="0" presId="urn:microsoft.com/office/officeart/2005/8/layout/hierarchy1"/>
    <dgm:cxn modelId="{F5547D98-E704-4DE0-9922-1E5C09A3B2E7}" type="presParOf" srcId="{4450207B-AF41-446A-AC82-C7FC9C18635F}" destId="{9EF18398-84D4-4180-9C38-812119C5F8C6}" srcOrd="0" destOrd="0" presId="urn:microsoft.com/office/officeart/2005/8/layout/hierarchy1"/>
    <dgm:cxn modelId="{47A1AC18-E4D1-4313-BB0B-2E6B399C8C74}" type="presParOf" srcId="{4450207B-AF41-446A-AC82-C7FC9C18635F}" destId="{255DF6B2-89F5-4822-AB0B-3AD6BAB4FCE6}" srcOrd="1" destOrd="0" presId="urn:microsoft.com/office/officeart/2005/8/layout/hierarchy1"/>
    <dgm:cxn modelId="{388FBF28-9B2B-4D14-9A3A-B258E58BA839}" type="presParOf" srcId="{3690553D-5710-4DAB-97B3-0BEA1B820B0D}" destId="{2AE32177-8500-432A-BAA3-67AC8BE8F3EA}" srcOrd="1" destOrd="0" presId="urn:microsoft.com/office/officeart/2005/8/layout/hierarchy1"/>
    <dgm:cxn modelId="{2E7AB9FB-C475-486D-B0C0-C613B007D0A9}" type="presParOf" srcId="{2AE32177-8500-432A-BAA3-67AC8BE8F3EA}" destId="{B7560B4E-123D-4CC0-AF32-A30023DD6D8C}" srcOrd="0" destOrd="0" presId="urn:microsoft.com/office/officeart/2005/8/layout/hierarchy1"/>
    <dgm:cxn modelId="{EBFEA97E-853B-44EF-A202-3784E36BB096}" type="presParOf" srcId="{2AE32177-8500-432A-BAA3-67AC8BE8F3EA}" destId="{3AA4AAC9-6579-4606-BFBF-51AB02D430C7}" srcOrd="1" destOrd="0" presId="urn:microsoft.com/office/officeart/2005/8/layout/hierarchy1"/>
    <dgm:cxn modelId="{A159F71B-0C28-4AE3-A0F8-93B9A89A755F}" type="presParOf" srcId="{3AA4AAC9-6579-4606-BFBF-51AB02D430C7}" destId="{DB7C12FC-E91E-4CBD-ABE8-F71A7BD1DF1C}" srcOrd="0" destOrd="0" presId="urn:microsoft.com/office/officeart/2005/8/layout/hierarchy1"/>
    <dgm:cxn modelId="{4086C199-6B27-4C49-846B-AC190228552C}" type="presParOf" srcId="{DB7C12FC-E91E-4CBD-ABE8-F71A7BD1DF1C}" destId="{D732D0F6-C4AE-4CC0-918B-46974E14EA87}" srcOrd="0" destOrd="0" presId="urn:microsoft.com/office/officeart/2005/8/layout/hierarchy1"/>
    <dgm:cxn modelId="{7AD1F578-B38D-455F-97C6-16960B13B585}" type="presParOf" srcId="{DB7C12FC-E91E-4CBD-ABE8-F71A7BD1DF1C}" destId="{A52D06F4-C516-40DB-A11A-E1F41C995731}" srcOrd="1" destOrd="0" presId="urn:microsoft.com/office/officeart/2005/8/layout/hierarchy1"/>
    <dgm:cxn modelId="{73BF0E2C-C306-46B2-AB4D-EB5B1DEF0BC0}" type="presParOf" srcId="{3AA4AAC9-6579-4606-BFBF-51AB02D430C7}" destId="{84595794-0F12-4C23-95E6-DBAD49066437}" srcOrd="1" destOrd="0" presId="urn:microsoft.com/office/officeart/2005/8/layout/hierarchy1"/>
    <dgm:cxn modelId="{1773876C-95A7-45A5-8FE4-3FF54DD44188}" type="presParOf" srcId="{84595794-0F12-4C23-95E6-DBAD49066437}" destId="{11FF1C64-3949-4B22-AB75-FB59D2F7A451}" srcOrd="0" destOrd="0" presId="urn:microsoft.com/office/officeart/2005/8/layout/hierarchy1"/>
    <dgm:cxn modelId="{E7BD67B6-97F7-4252-A705-1FD11557B106}" type="presParOf" srcId="{84595794-0F12-4C23-95E6-DBAD49066437}" destId="{230752D1-D555-4653-B07C-D3DA3EA04AAB}" srcOrd="1" destOrd="0" presId="urn:microsoft.com/office/officeart/2005/8/layout/hierarchy1"/>
    <dgm:cxn modelId="{4ACD1205-D5FF-449E-B64D-57B9D40D31F8}" type="presParOf" srcId="{230752D1-D555-4653-B07C-D3DA3EA04AAB}" destId="{40AB6B9E-6CE7-4BF0-8849-D41F60F8BD17}" srcOrd="0" destOrd="0" presId="urn:microsoft.com/office/officeart/2005/8/layout/hierarchy1"/>
    <dgm:cxn modelId="{9B706558-F019-4A7E-8A6C-991FF41860C7}" type="presParOf" srcId="{40AB6B9E-6CE7-4BF0-8849-D41F60F8BD17}" destId="{6DA4E1A0-57AB-49F3-BE7F-7E9B6278743E}" srcOrd="0" destOrd="0" presId="urn:microsoft.com/office/officeart/2005/8/layout/hierarchy1"/>
    <dgm:cxn modelId="{953A7504-D891-4B16-8000-772A4F1BCB7C}" type="presParOf" srcId="{40AB6B9E-6CE7-4BF0-8849-D41F60F8BD17}" destId="{271F0405-4FE6-4A1E-A0E5-C732117B10CA}" srcOrd="1" destOrd="0" presId="urn:microsoft.com/office/officeart/2005/8/layout/hierarchy1"/>
    <dgm:cxn modelId="{97781C15-E74C-413D-AACE-8BECFB06FEF8}" type="presParOf" srcId="{230752D1-D555-4653-B07C-D3DA3EA04AAB}" destId="{834F56A2-4495-4867-A437-989234D0B75D}" srcOrd="1" destOrd="0" presId="urn:microsoft.com/office/officeart/2005/8/layout/hierarchy1"/>
    <dgm:cxn modelId="{35564706-95CA-4A51-B606-FF0DA871B79E}" type="presParOf" srcId="{834F56A2-4495-4867-A437-989234D0B75D}" destId="{3FF97644-6CEE-4AB7-9C1E-8D82A73B2405}" srcOrd="0" destOrd="0" presId="urn:microsoft.com/office/officeart/2005/8/layout/hierarchy1"/>
    <dgm:cxn modelId="{6E7E10DC-8A48-4F58-A01C-7C4395DFB115}" type="presParOf" srcId="{834F56A2-4495-4867-A437-989234D0B75D}" destId="{1A62E8FB-3BD3-469D-8771-7B83834EF928}" srcOrd="1" destOrd="0" presId="urn:microsoft.com/office/officeart/2005/8/layout/hierarchy1"/>
    <dgm:cxn modelId="{70C58870-AB69-4BB1-AA3D-75CFA610D84E}" type="presParOf" srcId="{1A62E8FB-3BD3-469D-8771-7B83834EF928}" destId="{BEE68815-55B8-4390-9689-524312EF7DF4}" srcOrd="0" destOrd="0" presId="urn:microsoft.com/office/officeart/2005/8/layout/hierarchy1"/>
    <dgm:cxn modelId="{3B599BD1-CFE3-42C9-897A-2FFC5B989794}" type="presParOf" srcId="{BEE68815-55B8-4390-9689-524312EF7DF4}" destId="{EAE8E698-BA3E-4F51-816E-D92F13516C7D}" srcOrd="0" destOrd="0" presId="urn:microsoft.com/office/officeart/2005/8/layout/hierarchy1"/>
    <dgm:cxn modelId="{57282B1C-C4D0-4032-B74F-534614BD7E1D}" type="presParOf" srcId="{BEE68815-55B8-4390-9689-524312EF7DF4}" destId="{03784EF0-182A-4F97-A6D7-BB4ACB185EC5}" srcOrd="1" destOrd="0" presId="urn:microsoft.com/office/officeart/2005/8/layout/hierarchy1"/>
    <dgm:cxn modelId="{BE57225D-8B70-4A0F-8C42-64AAEA861BF8}" type="presParOf" srcId="{1A62E8FB-3BD3-469D-8771-7B83834EF928}" destId="{A6247C26-9DB2-4A50-9FE2-910258809BAE}" srcOrd="1" destOrd="0" presId="urn:microsoft.com/office/officeart/2005/8/layout/hierarchy1"/>
    <dgm:cxn modelId="{79E74637-A0B5-4205-8A67-873A7909C13C}" type="presParOf" srcId="{834F56A2-4495-4867-A437-989234D0B75D}" destId="{B0EA9E6E-61FB-44B3-91AC-E944AE37BF1D}" srcOrd="2" destOrd="0" presId="urn:microsoft.com/office/officeart/2005/8/layout/hierarchy1"/>
    <dgm:cxn modelId="{67F943C3-AB15-4680-94FC-358F542BB545}" type="presParOf" srcId="{834F56A2-4495-4867-A437-989234D0B75D}" destId="{9AD58031-9897-4158-8280-18DDCB3E585F}" srcOrd="3" destOrd="0" presId="urn:microsoft.com/office/officeart/2005/8/layout/hierarchy1"/>
    <dgm:cxn modelId="{9096B180-7C49-4FEF-85CC-01666DADB40B}" type="presParOf" srcId="{9AD58031-9897-4158-8280-18DDCB3E585F}" destId="{6FA17C83-B48B-40E1-87B0-A77C87CA3B32}" srcOrd="0" destOrd="0" presId="urn:microsoft.com/office/officeart/2005/8/layout/hierarchy1"/>
    <dgm:cxn modelId="{858A096A-C028-4F56-AA5B-E718FE5F9BA8}" type="presParOf" srcId="{6FA17C83-B48B-40E1-87B0-A77C87CA3B32}" destId="{109DA6DC-2C7B-4447-B3EE-3C9B394B3998}" srcOrd="0" destOrd="0" presId="urn:microsoft.com/office/officeart/2005/8/layout/hierarchy1"/>
    <dgm:cxn modelId="{D95FAA60-C9D4-44E1-9FAC-EA5F0101EB2E}" type="presParOf" srcId="{6FA17C83-B48B-40E1-87B0-A77C87CA3B32}" destId="{BD1F7A13-D3A9-49CA-AEA6-B61E9EA3C962}" srcOrd="1" destOrd="0" presId="urn:microsoft.com/office/officeart/2005/8/layout/hierarchy1"/>
    <dgm:cxn modelId="{D97A6AA4-312F-4FC8-AC95-F899B2A066EF}" type="presParOf" srcId="{9AD58031-9897-4158-8280-18DDCB3E585F}" destId="{DFAAA2E8-E675-4DF4-BE2B-600D09B2106C}" srcOrd="1" destOrd="0" presId="urn:microsoft.com/office/officeart/2005/8/layout/hierarchy1"/>
    <dgm:cxn modelId="{5D01BB3E-6450-436B-9C1C-37B212FBE813}" type="presParOf" srcId="{DFAAA2E8-E675-4DF4-BE2B-600D09B2106C}" destId="{CDED05EC-DF47-48AD-B660-248EF0B36FFB}" srcOrd="0" destOrd="0" presId="urn:microsoft.com/office/officeart/2005/8/layout/hierarchy1"/>
    <dgm:cxn modelId="{52784D78-5653-475B-92D7-FE8953651F84}" type="presParOf" srcId="{DFAAA2E8-E675-4DF4-BE2B-600D09B2106C}" destId="{A939D356-1E42-4554-A23F-E3A42D14E30D}" srcOrd="1" destOrd="0" presId="urn:microsoft.com/office/officeart/2005/8/layout/hierarchy1"/>
    <dgm:cxn modelId="{6D38AB9B-CEAD-4105-88DA-8CFDA0D9C435}" type="presParOf" srcId="{A939D356-1E42-4554-A23F-E3A42D14E30D}" destId="{D748ABB3-3AE1-4745-A21C-E5CF5F4B8955}" srcOrd="0" destOrd="0" presId="urn:microsoft.com/office/officeart/2005/8/layout/hierarchy1"/>
    <dgm:cxn modelId="{743930D4-CD1D-41DC-9FC0-424586D2130D}" type="presParOf" srcId="{D748ABB3-3AE1-4745-A21C-E5CF5F4B8955}" destId="{A1FCAB61-2814-427A-8154-67C295F508C3}" srcOrd="0" destOrd="0" presId="urn:microsoft.com/office/officeart/2005/8/layout/hierarchy1"/>
    <dgm:cxn modelId="{9A83087C-8DA9-4AD0-ADC1-1F375DAF8724}" type="presParOf" srcId="{D748ABB3-3AE1-4745-A21C-E5CF5F4B8955}" destId="{0F8695A7-D7F6-48F7-94A1-CB60EA30DA6F}" srcOrd="1" destOrd="0" presId="urn:microsoft.com/office/officeart/2005/8/layout/hierarchy1"/>
    <dgm:cxn modelId="{EB11CA3B-852C-46EA-B1C4-A87E7B010EF0}" type="presParOf" srcId="{A939D356-1E42-4554-A23F-E3A42D14E30D}" destId="{5C2CE412-F370-4337-A2B3-EA84C5FB7DF5}" srcOrd="1" destOrd="0" presId="urn:microsoft.com/office/officeart/2005/8/layout/hierarchy1"/>
    <dgm:cxn modelId="{AD141FD0-AC28-4063-8CF4-B7886F97E63D}" type="presParOf" srcId="{2AE32177-8500-432A-BAA3-67AC8BE8F3EA}" destId="{1F267D4E-4FE5-4576-A0B8-0FDFC4CD7805}" srcOrd="2" destOrd="0" presId="urn:microsoft.com/office/officeart/2005/8/layout/hierarchy1"/>
    <dgm:cxn modelId="{EE3670E7-5C82-414B-9638-90E7B5345734}" type="presParOf" srcId="{2AE32177-8500-432A-BAA3-67AC8BE8F3EA}" destId="{1BC7E696-6383-411F-8300-046AAE659E7E}" srcOrd="3" destOrd="0" presId="urn:microsoft.com/office/officeart/2005/8/layout/hierarchy1"/>
    <dgm:cxn modelId="{4CEE5162-5435-4832-B8F0-6ABF13C3D867}" type="presParOf" srcId="{1BC7E696-6383-411F-8300-046AAE659E7E}" destId="{11B1207E-F7D4-4E24-A731-81643BD3CA4D}" srcOrd="0" destOrd="0" presId="urn:microsoft.com/office/officeart/2005/8/layout/hierarchy1"/>
    <dgm:cxn modelId="{CF04531F-6028-4142-A1DB-2235FF19A810}" type="presParOf" srcId="{11B1207E-F7D4-4E24-A731-81643BD3CA4D}" destId="{B3479CC8-4FCF-4CAA-8844-9BD805187435}" srcOrd="0" destOrd="0" presId="urn:microsoft.com/office/officeart/2005/8/layout/hierarchy1"/>
    <dgm:cxn modelId="{66BF8687-0D17-4973-A4C5-A6D527C4174B}" type="presParOf" srcId="{11B1207E-F7D4-4E24-A731-81643BD3CA4D}" destId="{78E473A8-99C5-47FB-A60D-1323F1FF95EB}" srcOrd="1" destOrd="0" presId="urn:microsoft.com/office/officeart/2005/8/layout/hierarchy1"/>
    <dgm:cxn modelId="{24216E38-6336-4307-A269-2C19C7619CD3}" type="presParOf" srcId="{1BC7E696-6383-411F-8300-046AAE659E7E}" destId="{C29C7F35-C41D-4E35-BAAD-37528000E970}" srcOrd="1" destOrd="0" presId="urn:microsoft.com/office/officeart/2005/8/layout/hierarchy1"/>
    <dgm:cxn modelId="{B8D44BEA-0AED-4C9F-96DE-B65D546A0A0C}" type="presParOf" srcId="{C29C7F35-C41D-4E35-BAAD-37528000E970}" destId="{628FDC87-0F8B-4040-87FF-DD95CAB9E64D}" srcOrd="0" destOrd="0" presId="urn:microsoft.com/office/officeart/2005/8/layout/hierarchy1"/>
    <dgm:cxn modelId="{85845824-88A9-4E47-B5F2-44BCEE270DB1}" type="presParOf" srcId="{C29C7F35-C41D-4E35-BAAD-37528000E970}" destId="{AA5F862A-A94B-4289-8E9A-EFD0731D069F}" srcOrd="1" destOrd="0" presId="urn:microsoft.com/office/officeart/2005/8/layout/hierarchy1"/>
    <dgm:cxn modelId="{96DD28F2-7F2D-43BD-B0A0-7594520650F8}" type="presParOf" srcId="{AA5F862A-A94B-4289-8E9A-EFD0731D069F}" destId="{33DBBD30-08F0-4133-A0CE-D0D32856B3DD}" srcOrd="0" destOrd="0" presId="urn:microsoft.com/office/officeart/2005/8/layout/hierarchy1"/>
    <dgm:cxn modelId="{81A72384-66BB-4FED-BE3A-C307308455B4}" type="presParOf" srcId="{33DBBD30-08F0-4133-A0CE-D0D32856B3DD}" destId="{CDE0DF95-BDC4-47EA-A227-E82B0A51BF64}" srcOrd="0" destOrd="0" presId="urn:microsoft.com/office/officeart/2005/8/layout/hierarchy1"/>
    <dgm:cxn modelId="{669AF748-FD3D-407D-A542-0DE16266A4C7}" type="presParOf" srcId="{33DBBD30-08F0-4133-A0CE-D0D32856B3DD}" destId="{003988C0-1C83-433B-8DFC-F891AF9A05D3}" srcOrd="1" destOrd="0" presId="urn:microsoft.com/office/officeart/2005/8/layout/hierarchy1"/>
    <dgm:cxn modelId="{6D25C493-8EA8-4433-9F89-CBAC767F8427}" type="presParOf" srcId="{AA5F862A-A94B-4289-8E9A-EFD0731D069F}" destId="{9FFFF638-1850-4201-BD92-EFB068C102B3}" srcOrd="1" destOrd="0" presId="urn:microsoft.com/office/officeart/2005/8/layout/hierarchy1"/>
    <dgm:cxn modelId="{406CF9FD-AAB0-4E9F-8B99-2CFC15A03244}" type="presParOf" srcId="{9FFFF638-1850-4201-BD92-EFB068C102B3}" destId="{956F0605-14FE-4EC2-B7B8-25949FA55F08}" srcOrd="0" destOrd="0" presId="urn:microsoft.com/office/officeart/2005/8/layout/hierarchy1"/>
    <dgm:cxn modelId="{F634A505-0999-430A-8574-C9A5431C2FEB}" type="presParOf" srcId="{9FFFF638-1850-4201-BD92-EFB068C102B3}" destId="{C26734AE-90BC-4CAE-B51B-4C24E5E809BE}" srcOrd="1" destOrd="0" presId="urn:microsoft.com/office/officeart/2005/8/layout/hierarchy1"/>
    <dgm:cxn modelId="{A9CD134B-DDA1-47FC-A062-6BC2EFFBE294}" type="presParOf" srcId="{C26734AE-90BC-4CAE-B51B-4C24E5E809BE}" destId="{BABCD016-6914-4BE9-B0B9-1947FE42FDF0}" srcOrd="0" destOrd="0" presId="urn:microsoft.com/office/officeart/2005/8/layout/hierarchy1"/>
    <dgm:cxn modelId="{9CB0B1A4-A583-43CA-A96B-FADD8A6F7227}" type="presParOf" srcId="{BABCD016-6914-4BE9-B0B9-1947FE42FDF0}" destId="{58F3044F-0D97-4DA7-AE6F-5D31F9E9D6A3}" srcOrd="0" destOrd="0" presId="urn:microsoft.com/office/officeart/2005/8/layout/hierarchy1"/>
    <dgm:cxn modelId="{D291DDB5-62B3-4740-BEDA-B59BC0F15251}" type="presParOf" srcId="{BABCD016-6914-4BE9-B0B9-1947FE42FDF0}" destId="{42E811AC-224D-414A-80BA-A84CCF2D8147}" srcOrd="1" destOrd="0" presId="urn:microsoft.com/office/officeart/2005/8/layout/hierarchy1"/>
    <dgm:cxn modelId="{EE162F0E-F3D2-47CF-8795-4F32313D92A3}" type="presParOf" srcId="{C26734AE-90BC-4CAE-B51B-4C24E5E809BE}" destId="{FF4D8D70-14ED-4931-8EB6-5A039629CEB9}" srcOrd="1" destOrd="0" presId="urn:microsoft.com/office/officeart/2005/8/layout/hierarchy1"/>
    <dgm:cxn modelId="{C7FDB964-8524-4BAA-A3BC-40DD0245DDE4}" type="presParOf" srcId="{9FFFF638-1850-4201-BD92-EFB068C102B3}" destId="{A607686E-5085-4A36-AD21-A6BC170AE8D8}" srcOrd="2" destOrd="0" presId="urn:microsoft.com/office/officeart/2005/8/layout/hierarchy1"/>
    <dgm:cxn modelId="{0EEA0928-F09F-47BC-8463-DDCB07C07B9F}" type="presParOf" srcId="{9FFFF638-1850-4201-BD92-EFB068C102B3}" destId="{B73FF6D5-074D-422B-9B8A-C688FE0A234B}" srcOrd="3" destOrd="0" presId="urn:microsoft.com/office/officeart/2005/8/layout/hierarchy1"/>
    <dgm:cxn modelId="{D5269749-1DD8-4018-A6AB-60C574AC96B5}" type="presParOf" srcId="{B73FF6D5-074D-422B-9B8A-C688FE0A234B}" destId="{4A9ABED7-41E8-425A-8E57-6B26A3808C5F}" srcOrd="0" destOrd="0" presId="urn:microsoft.com/office/officeart/2005/8/layout/hierarchy1"/>
    <dgm:cxn modelId="{935C8486-3BEE-4D26-93C8-B88CE0B0464E}" type="presParOf" srcId="{4A9ABED7-41E8-425A-8E57-6B26A3808C5F}" destId="{E1439887-EBCD-4AB6-89FE-7F7BBA9919CA}" srcOrd="0" destOrd="0" presId="urn:microsoft.com/office/officeart/2005/8/layout/hierarchy1"/>
    <dgm:cxn modelId="{882CCA28-0A99-4743-9D8A-6CB6F820E489}" type="presParOf" srcId="{4A9ABED7-41E8-425A-8E57-6B26A3808C5F}" destId="{0AD5FDA8-FAE6-4B52-8E55-E620B3C39453}" srcOrd="1" destOrd="0" presId="urn:microsoft.com/office/officeart/2005/8/layout/hierarchy1"/>
    <dgm:cxn modelId="{7DB6B7A5-8329-49DE-A467-936ADFBB416A}" type="presParOf" srcId="{B73FF6D5-074D-422B-9B8A-C688FE0A234B}" destId="{C6E28B4E-D0A4-4AE9-9FCB-1A1338AA240D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607686E-5085-4A36-AD21-A6BC170AE8D8}">
      <dsp:nvSpPr>
        <dsp:cNvPr id="0" name=""/>
        <dsp:cNvSpPr/>
      </dsp:nvSpPr>
      <dsp:spPr>
        <a:xfrm>
          <a:off x="6358670" y="3837371"/>
          <a:ext cx="942726" cy="44865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05743"/>
              </a:lnTo>
              <a:lnTo>
                <a:pt x="942726" y="305743"/>
              </a:lnTo>
              <a:lnTo>
                <a:pt x="942726" y="448651"/>
              </a:lnTo>
            </a:path>
          </a:pathLst>
        </a:custGeom>
        <a:noFill/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56F0605-14FE-4EC2-B7B8-25949FA55F08}">
      <dsp:nvSpPr>
        <dsp:cNvPr id="0" name=""/>
        <dsp:cNvSpPr/>
      </dsp:nvSpPr>
      <dsp:spPr>
        <a:xfrm>
          <a:off x="5415944" y="3837371"/>
          <a:ext cx="942726" cy="448651"/>
        </a:xfrm>
        <a:custGeom>
          <a:avLst/>
          <a:gdLst/>
          <a:ahLst/>
          <a:cxnLst/>
          <a:rect l="0" t="0" r="0" b="0"/>
          <a:pathLst>
            <a:path>
              <a:moveTo>
                <a:pt x="942726" y="0"/>
              </a:moveTo>
              <a:lnTo>
                <a:pt x="942726" y="305743"/>
              </a:lnTo>
              <a:lnTo>
                <a:pt x="0" y="305743"/>
              </a:lnTo>
              <a:lnTo>
                <a:pt x="0" y="448651"/>
              </a:lnTo>
            </a:path>
          </a:pathLst>
        </a:custGeom>
        <a:noFill/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28FDC87-0F8B-4040-87FF-DD95CAB9E64D}">
      <dsp:nvSpPr>
        <dsp:cNvPr id="0" name=""/>
        <dsp:cNvSpPr/>
      </dsp:nvSpPr>
      <dsp:spPr>
        <a:xfrm>
          <a:off x="6312950" y="2409141"/>
          <a:ext cx="91440" cy="44865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48651"/>
              </a:lnTo>
            </a:path>
          </a:pathLst>
        </a:custGeom>
        <a:noFill/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F267D4E-4FE5-4576-A0B8-0FDFC4CD7805}">
      <dsp:nvSpPr>
        <dsp:cNvPr id="0" name=""/>
        <dsp:cNvSpPr/>
      </dsp:nvSpPr>
      <dsp:spPr>
        <a:xfrm>
          <a:off x="4473218" y="980911"/>
          <a:ext cx="1885452" cy="44865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05743"/>
              </a:lnTo>
              <a:lnTo>
                <a:pt x="1885452" y="305743"/>
              </a:lnTo>
              <a:lnTo>
                <a:pt x="1885452" y="448651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DED05EC-DF47-48AD-B660-248EF0B36FFB}">
      <dsp:nvSpPr>
        <dsp:cNvPr id="0" name=""/>
        <dsp:cNvSpPr/>
      </dsp:nvSpPr>
      <dsp:spPr>
        <a:xfrm>
          <a:off x="3484772" y="5265601"/>
          <a:ext cx="91440" cy="44865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48651"/>
              </a:lnTo>
            </a:path>
          </a:pathLst>
        </a:custGeom>
        <a:noFill/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0EA9E6E-61FB-44B3-91AC-E944AE37BF1D}">
      <dsp:nvSpPr>
        <dsp:cNvPr id="0" name=""/>
        <dsp:cNvSpPr/>
      </dsp:nvSpPr>
      <dsp:spPr>
        <a:xfrm>
          <a:off x="2587766" y="3837371"/>
          <a:ext cx="942726" cy="44865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05743"/>
              </a:lnTo>
              <a:lnTo>
                <a:pt x="942726" y="305743"/>
              </a:lnTo>
              <a:lnTo>
                <a:pt x="942726" y="448651"/>
              </a:lnTo>
            </a:path>
          </a:pathLst>
        </a:custGeom>
        <a:noFill/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FF97644-6CEE-4AB7-9C1E-8D82A73B2405}">
      <dsp:nvSpPr>
        <dsp:cNvPr id="0" name=""/>
        <dsp:cNvSpPr/>
      </dsp:nvSpPr>
      <dsp:spPr>
        <a:xfrm>
          <a:off x="1645040" y="3837371"/>
          <a:ext cx="942726" cy="448651"/>
        </a:xfrm>
        <a:custGeom>
          <a:avLst/>
          <a:gdLst/>
          <a:ahLst/>
          <a:cxnLst/>
          <a:rect l="0" t="0" r="0" b="0"/>
          <a:pathLst>
            <a:path>
              <a:moveTo>
                <a:pt x="942726" y="0"/>
              </a:moveTo>
              <a:lnTo>
                <a:pt x="942726" y="305743"/>
              </a:lnTo>
              <a:lnTo>
                <a:pt x="0" y="305743"/>
              </a:lnTo>
              <a:lnTo>
                <a:pt x="0" y="448651"/>
              </a:lnTo>
            </a:path>
          </a:pathLst>
        </a:custGeom>
        <a:noFill/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1FF1C64-3949-4B22-AB75-FB59D2F7A451}">
      <dsp:nvSpPr>
        <dsp:cNvPr id="0" name=""/>
        <dsp:cNvSpPr/>
      </dsp:nvSpPr>
      <dsp:spPr>
        <a:xfrm>
          <a:off x="2542046" y="2409141"/>
          <a:ext cx="91440" cy="448651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48651"/>
              </a:lnTo>
            </a:path>
          </a:pathLst>
        </a:custGeom>
        <a:noFill/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7560B4E-123D-4CC0-AF32-A30023DD6D8C}">
      <dsp:nvSpPr>
        <dsp:cNvPr id="0" name=""/>
        <dsp:cNvSpPr/>
      </dsp:nvSpPr>
      <dsp:spPr>
        <a:xfrm>
          <a:off x="2587766" y="980911"/>
          <a:ext cx="1885452" cy="448651"/>
        </a:xfrm>
        <a:custGeom>
          <a:avLst/>
          <a:gdLst/>
          <a:ahLst/>
          <a:cxnLst/>
          <a:rect l="0" t="0" r="0" b="0"/>
          <a:pathLst>
            <a:path>
              <a:moveTo>
                <a:pt x="1885452" y="0"/>
              </a:moveTo>
              <a:lnTo>
                <a:pt x="1885452" y="305743"/>
              </a:lnTo>
              <a:lnTo>
                <a:pt x="0" y="305743"/>
              </a:lnTo>
              <a:lnTo>
                <a:pt x="0" y="448651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EF18398-84D4-4180-9C38-812119C5F8C6}">
      <dsp:nvSpPr>
        <dsp:cNvPr id="0" name=""/>
        <dsp:cNvSpPr/>
      </dsp:nvSpPr>
      <dsp:spPr>
        <a:xfrm>
          <a:off x="3701897" y="133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55DF6B2-89F5-4822-AB0B-3AD6BAB4FCE6}">
      <dsp:nvSpPr>
        <dsp:cNvPr id="0" name=""/>
        <dsp:cNvSpPr/>
      </dsp:nvSpPr>
      <dsp:spPr>
        <a:xfrm>
          <a:off x="3873302" y="16416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smtClean="0"/>
            <a:t>Is my verb part of DR MRS VANDERTRAMP?</a:t>
          </a:r>
          <a:endParaRPr lang="en-US" sz="1400" b="1" kern="1200" dirty="0"/>
        </a:p>
      </dsp:txBody>
      <dsp:txXfrm>
        <a:off x="3901993" y="192859"/>
        <a:ext cx="1485260" cy="922196"/>
      </dsp:txXfrm>
    </dsp:sp>
    <dsp:sp modelId="{D732D0F6-C4AE-4CC0-918B-46974E14EA87}">
      <dsp:nvSpPr>
        <dsp:cNvPr id="0" name=""/>
        <dsp:cNvSpPr/>
      </dsp:nvSpPr>
      <dsp:spPr>
        <a:xfrm>
          <a:off x="1816445" y="142956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52D06F4-C516-40DB-A11A-E1F41C995731}">
      <dsp:nvSpPr>
        <dsp:cNvPr id="0" name=""/>
        <dsp:cNvSpPr/>
      </dsp:nvSpPr>
      <dsp:spPr>
        <a:xfrm>
          <a:off x="1987849" y="159239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err="1" smtClean="0"/>
            <a:t>Oui</a:t>
          </a:r>
          <a:endParaRPr lang="en-US" sz="1400" b="1" kern="1200" dirty="0"/>
        </a:p>
      </dsp:txBody>
      <dsp:txXfrm>
        <a:off x="2016540" y="1621089"/>
        <a:ext cx="1485260" cy="922196"/>
      </dsp:txXfrm>
    </dsp:sp>
    <dsp:sp modelId="{6DA4E1A0-57AB-49F3-BE7F-7E9B6278743E}">
      <dsp:nvSpPr>
        <dsp:cNvPr id="0" name=""/>
        <dsp:cNvSpPr/>
      </dsp:nvSpPr>
      <dsp:spPr>
        <a:xfrm>
          <a:off x="1816445" y="285779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71F0405-4FE6-4A1E-A0E5-C732117B10CA}">
      <dsp:nvSpPr>
        <dsp:cNvPr id="0" name=""/>
        <dsp:cNvSpPr/>
      </dsp:nvSpPr>
      <dsp:spPr>
        <a:xfrm>
          <a:off x="1987849" y="302062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smtClean="0"/>
            <a:t>Conjugate ÊTRE in the first blank</a:t>
          </a:r>
          <a:endParaRPr lang="en-US" sz="1400" b="1" kern="1200" dirty="0"/>
        </a:p>
      </dsp:txBody>
      <dsp:txXfrm>
        <a:off x="2016540" y="3049319"/>
        <a:ext cx="1485260" cy="922196"/>
      </dsp:txXfrm>
    </dsp:sp>
    <dsp:sp modelId="{EAE8E698-BA3E-4F51-816E-D92F13516C7D}">
      <dsp:nvSpPr>
        <dsp:cNvPr id="0" name=""/>
        <dsp:cNvSpPr/>
      </dsp:nvSpPr>
      <dsp:spPr>
        <a:xfrm>
          <a:off x="873718" y="428602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3784EF0-182A-4F97-A6D7-BB4ACB185EC5}">
      <dsp:nvSpPr>
        <dsp:cNvPr id="0" name=""/>
        <dsp:cNvSpPr/>
      </dsp:nvSpPr>
      <dsp:spPr>
        <a:xfrm>
          <a:off x="1045123" y="444885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smtClean="0"/>
            <a:t>Is your verb REGULAR or IRREGULAR?</a:t>
          </a:r>
          <a:endParaRPr lang="en-US" sz="1400" b="1" kern="1200" dirty="0"/>
        </a:p>
      </dsp:txBody>
      <dsp:txXfrm>
        <a:off x="1073814" y="4477549"/>
        <a:ext cx="1485260" cy="922196"/>
      </dsp:txXfrm>
    </dsp:sp>
    <dsp:sp modelId="{109DA6DC-2C7B-4447-B3EE-3C9B394B3998}">
      <dsp:nvSpPr>
        <dsp:cNvPr id="0" name=""/>
        <dsp:cNvSpPr/>
      </dsp:nvSpPr>
      <dsp:spPr>
        <a:xfrm>
          <a:off x="2759171" y="428602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D1F7A13-D3A9-49CA-AEA6-B61E9EA3C962}">
      <dsp:nvSpPr>
        <dsp:cNvPr id="0" name=""/>
        <dsp:cNvSpPr/>
      </dsp:nvSpPr>
      <dsp:spPr>
        <a:xfrm>
          <a:off x="2930575" y="444885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smtClean="0"/>
            <a:t>Put your verb into its PARTICIPE PASS</a:t>
          </a:r>
          <a:r>
            <a:rPr lang="en-US" sz="1400" b="1" kern="1200" dirty="0" smtClean="0">
              <a:latin typeface="+mj-lt"/>
              <a:cs typeface="Times New Roman"/>
            </a:rPr>
            <a:t>É</a:t>
          </a:r>
          <a:endParaRPr lang="en-US" sz="1400" b="1" kern="1200" dirty="0">
            <a:latin typeface="+mj-lt"/>
          </a:endParaRPr>
        </a:p>
      </dsp:txBody>
      <dsp:txXfrm>
        <a:off x="2959266" y="4477549"/>
        <a:ext cx="1485260" cy="922196"/>
      </dsp:txXfrm>
    </dsp:sp>
    <dsp:sp modelId="{A1FCAB61-2814-427A-8154-67C295F508C3}">
      <dsp:nvSpPr>
        <dsp:cNvPr id="0" name=""/>
        <dsp:cNvSpPr/>
      </dsp:nvSpPr>
      <dsp:spPr>
        <a:xfrm>
          <a:off x="2759171" y="571425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F8695A7-D7F6-48F7-94A1-CB60EA30DA6F}">
      <dsp:nvSpPr>
        <dsp:cNvPr id="0" name=""/>
        <dsp:cNvSpPr/>
      </dsp:nvSpPr>
      <dsp:spPr>
        <a:xfrm>
          <a:off x="2930575" y="587708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smtClean="0"/>
            <a:t>Add e, s, or </a:t>
          </a:r>
          <a:r>
            <a:rPr lang="en-US" sz="1400" b="1" kern="1200" dirty="0" err="1" smtClean="0"/>
            <a:t>es</a:t>
          </a:r>
          <a:r>
            <a:rPr lang="en-US" sz="1400" b="1" kern="1200" dirty="0" smtClean="0"/>
            <a:t> IF NECESSARY</a:t>
          </a:r>
          <a:endParaRPr lang="en-US" sz="1400" b="1" kern="1200" dirty="0"/>
        </a:p>
      </dsp:txBody>
      <dsp:txXfrm>
        <a:off x="2959266" y="5905779"/>
        <a:ext cx="1485260" cy="922196"/>
      </dsp:txXfrm>
    </dsp:sp>
    <dsp:sp modelId="{B3479CC8-4FCF-4CAA-8844-9BD805187435}">
      <dsp:nvSpPr>
        <dsp:cNvPr id="0" name=""/>
        <dsp:cNvSpPr/>
      </dsp:nvSpPr>
      <dsp:spPr>
        <a:xfrm>
          <a:off x="5587349" y="142956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8E473A8-99C5-47FB-A60D-1323F1FF95EB}">
      <dsp:nvSpPr>
        <dsp:cNvPr id="0" name=""/>
        <dsp:cNvSpPr/>
      </dsp:nvSpPr>
      <dsp:spPr>
        <a:xfrm>
          <a:off x="5758754" y="159239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smtClean="0"/>
            <a:t>Non</a:t>
          </a:r>
          <a:endParaRPr lang="en-US" sz="1400" b="1" kern="1200" dirty="0"/>
        </a:p>
      </dsp:txBody>
      <dsp:txXfrm>
        <a:off x="5787445" y="1621089"/>
        <a:ext cx="1485260" cy="922196"/>
      </dsp:txXfrm>
    </dsp:sp>
    <dsp:sp modelId="{CDE0DF95-BDC4-47EA-A227-E82B0A51BF64}">
      <dsp:nvSpPr>
        <dsp:cNvPr id="0" name=""/>
        <dsp:cNvSpPr/>
      </dsp:nvSpPr>
      <dsp:spPr>
        <a:xfrm>
          <a:off x="5587349" y="285779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03988C0-1C83-433B-8DFC-F891AF9A05D3}">
      <dsp:nvSpPr>
        <dsp:cNvPr id="0" name=""/>
        <dsp:cNvSpPr/>
      </dsp:nvSpPr>
      <dsp:spPr>
        <a:xfrm>
          <a:off x="5758754" y="302062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smtClean="0"/>
            <a:t>Conjugate AVOIR in the first blank</a:t>
          </a:r>
          <a:endParaRPr lang="en-US" sz="1400" b="1" kern="1200" dirty="0"/>
        </a:p>
      </dsp:txBody>
      <dsp:txXfrm>
        <a:off x="5787445" y="3049319"/>
        <a:ext cx="1485260" cy="922196"/>
      </dsp:txXfrm>
    </dsp:sp>
    <dsp:sp modelId="{58F3044F-0D97-4DA7-AE6F-5D31F9E9D6A3}">
      <dsp:nvSpPr>
        <dsp:cNvPr id="0" name=""/>
        <dsp:cNvSpPr/>
      </dsp:nvSpPr>
      <dsp:spPr>
        <a:xfrm>
          <a:off x="4644623" y="428602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2E811AC-224D-414A-80BA-A84CCF2D8147}">
      <dsp:nvSpPr>
        <dsp:cNvPr id="0" name=""/>
        <dsp:cNvSpPr/>
      </dsp:nvSpPr>
      <dsp:spPr>
        <a:xfrm>
          <a:off x="4816028" y="444885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smtClean="0"/>
            <a:t>Is your verb REGULAR or IRREGULAR?</a:t>
          </a:r>
          <a:endParaRPr lang="en-US" sz="1400" b="1" kern="1200" dirty="0"/>
        </a:p>
      </dsp:txBody>
      <dsp:txXfrm>
        <a:off x="4844719" y="4477549"/>
        <a:ext cx="1485260" cy="922196"/>
      </dsp:txXfrm>
    </dsp:sp>
    <dsp:sp modelId="{E1439887-EBCD-4AB6-89FE-7F7BBA9919CA}">
      <dsp:nvSpPr>
        <dsp:cNvPr id="0" name=""/>
        <dsp:cNvSpPr/>
      </dsp:nvSpPr>
      <dsp:spPr>
        <a:xfrm>
          <a:off x="6530075" y="4286023"/>
          <a:ext cx="1542642" cy="979578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AD5FDA8-FAE6-4B52-8E55-E620B3C39453}">
      <dsp:nvSpPr>
        <dsp:cNvPr id="0" name=""/>
        <dsp:cNvSpPr/>
      </dsp:nvSpPr>
      <dsp:spPr>
        <a:xfrm>
          <a:off x="6701480" y="4448858"/>
          <a:ext cx="1542642" cy="979578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b="1" kern="1200" dirty="0" smtClean="0"/>
            <a:t>Put your verb into its PARTICIPE PASS</a:t>
          </a:r>
          <a:r>
            <a:rPr lang="en-US" sz="1400" b="1" kern="1200" dirty="0" smtClean="0">
              <a:latin typeface="+mj-lt"/>
              <a:cs typeface="Times New Roman"/>
            </a:rPr>
            <a:t>É</a:t>
          </a:r>
          <a:endParaRPr lang="en-US" sz="1400" b="1" kern="1200" dirty="0">
            <a:latin typeface="+mj-lt"/>
          </a:endParaRPr>
        </a:p>
      </dsp:txBody>
      <dsp:txXfrm>
        <a:off x="6730171" y="4477549"/>
        <a:ext cx="1485260" cy="92219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07E2A806-76C1-4538-A90C-723F67F3D62E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222770B6-D4A3-4C6F-BC50-85D338152B22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Être</a:t>
            </a:r>
            <a:r>
              <a:rPr lang="en-US" dirty="0" smtClean="0"/>
              <a:t> 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Avoir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How do I choose which one to use in the passé </a:t>
            </a:r>
            <a:r>
              <a:rPr lang="en-US" dirty="0" err="1" smtClean="0"/>
              <a:t>composé</a:t>
            </a:r>
            <a:r>
              <a:rPr lang="en-US" dirty="0"/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6073230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900">
        <p14:glitter pattern="hexago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24127428"/>
              </p:ext>
            </p:extLst>
          </p:nvPr>
        </p:nvGraphicFramePr>
        <p:xfrm>
          <a:off x="0" y="0"/>
          <a:ext cx="9117842" cy="6858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0858371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381000"/>
            <a:ext cx="7024744" cy="1143000"/>
          </a:xfrm>
        </p:spPr>
        <p:txBody>
          <a:bodyPr/>
          <a:lstStyle/>
          <a:p>
            <a:r>
              <a:rPr lang="en-US" dirty="0" smtClean="0"/>
              <a:t>Les </a:t>
            </a:r>
            <a:r>
              <a:rPr lang="en-US" dirty="0" err="1" smtClean="0"/>
              <a:t>exemples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447800"/>
            <a:ext cx="8077200" cy="5029200"/>
          </a:xfrm>
        </p:spPr>
        <p:txBody>
          <a:bodyPr>
            <a:normAutofit/>
          </a:bodyPr>
          <a:lstStyle/>
          <a:p>
            <a:pPr marL="525780" indent="-457200">
              <a:buFont typeface="+mj-lt"/>
              <a:buAutoNum type="arabicPeriod"/>
            </a:pPr>
            <a:r>
              <a:rPr lang="en-US" dirty="0" smtClean="0"/>
              <a:t>(</a:t>
            </a:r>
            <a:r>
              <a:rPr lang="en-US" dirty="0" err="1" smtClean="0"/>
              <a:t>être</a:t>
            </a:r>
            <a:r>
              <a:rPr lang="en-US" dirty="0" smtClean="0"/>
              <a:t>) Qui </a:t>
            </a:r>
            <a:r>
              <a:rPr lang="en-US" dirty="0"/>
              <a:t>________  _______________ </a:t>
            </a:r>
            <a:r>
              <a:rPr lang="en-US" dirty="0" smtClean="0"/>
              <a:t>le premier </a:t>
            </a:r>
            <a:r>
              <a:rPr lang="en-US" dirty="0" err="1" smtClean="0"/>
              <a:t>chanteur</a:t>
            </a:r>
            <a:r>
              <a:rPr lang="en-US" dirty="0" smtClean="0"/>
              <a:t> à </a:t>
            </a:r>
            <a:r>
              <a:rPr lang="en-US" dirty="0" err="1" smtClean="0"/>
              <a:t>Copps</a:t>
            </a:r>
            <a:r>
              <a:rPr lang="en-US" dirty="0" smtClean="0"/>
              <a:t> Coliseum? </a:t>
            </a:r>
            <a:br>
              <a:rPr lang="en-US" dirty="0" smtClean="0"/>
            </a:br>
            <a:endParaRPr lang="en-US" dirty="0" smtClean="0"/>
          </a:p>
          <a:p>
            <a:pPr marL="525780" indent="-457200">
              <a:buFont typeface="+mj-lt"/>
              <a:buAutoNum type="arabicPeriod"/>
            </a:pPr>
            <a:r>
              <a:rPr lang="en-US" dirty="0" smtClean="0"/>
              <a:t>(arriver) Elle ________  _______________ au concert à 7h30 du </a:t>
            </a:r>
            <a:r>
              <a:rPr lang="en-US" dirty="0" err="1" smtClean="0"/>
              <a:t>soir</a:t>
            </a:r>
            <a:r>
              <a:rPr lang="en-US" dirty="0" smtClean="0"/>
              <a:t>.</a:t>
            </a:r>
            <a:br>
              <a:rPr lang="en-US" dirty="0" smtClean="0"/>
            </a:br>
            <a:endParaRPr lang="en-US" dirty="0" smtClean="0"/>
          </a:p>
          <a:p>
            <a:pPr marL="525780" lvl="0" indent="-457200">
              <a:buFont typeface="+mj-lt"/>
              <a:buAutoNum type="arabicPeriod"/>
            </a:pPr>
            <a:r>
              <a:rPr lang="fr-FR" dirty="0"/>
              <a:t>(prendre) Nous ________  _______________ nos places au concert</a:t>
            </a:r>
            <a:r>
              <a:rPr lang="fr-FR" dirty="0" smtClean="0"/>
              <a:t>.</a:t>
            </a:r>
          </a:p>
          <a:p>
            <a:pPr marL="525780" lvl="0" indent="-457200">
              <a:buFont typeface="+mj-lt"/>
              <a:buAutoNum type="arabicPeriod"/>
            </a:pPr>
            <a:endParaRPr lang="en-US" dirty="0"/>
          </a:p>
          <a:p>
            <a:pPr marL="525780" indent="-457200">
              <a:buFont typeface="+mj-lt"/>
              <a:buAutoNum type="arabicPeriod"/>
            </a:pPr>
            <a:r>
              <a:rPr lang="en-US" dirty="0" smtClean="0"/>
              <a:t>(</a:t>
            </a:r>
            <a:r>
              <a:rPr lang="en-US" dirty="0" err="1" smtClean="0"/>
              <a:t>mourir</a:t>
            </a:r>
            <a:r>
              <a:rPr lang="en-US" dirty="0" smtClean="0"/>
              <a:t>) Elvis et Tupac </a:t>
            </a:r>
            <a:r>
              <a:rPr lang="en-US" dirty="0"/>
              <a:t>________  _______________ </a:t>
            </a:r>
            <a:r>
              <a:rPr lang="en-US" dirty="0" err="1" smtClean="0"/>
              <a:t>très</a:t>
            </a:r>
            <a:r>
              <a:rPr lang="en-US" dirty="0" smtClean="0"/>
              <a:t> </a:t>
            </a:r>
            <a:r>
              <a:rPr lang="en-US" dirty="0" err="1" smtClean="0"/>
              <a:t>jeunes</a:t>
            </a:r>
            <a:r>
              <a:rPr lang="en-US" dirty="0" smtClean="0"/>
              <a:t> </a:t>
            </a:r>
            <a:r>
              <a:rPr lang="en-US" i="1" dirty="0" smtClean="0"/>
              <a:t>(young)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284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>
        <p14:vortex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stin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  <a:lumMod val="100000"/>
              </a:schemeClr>
            </a:gs>
          </a:gsLst>
          <a:lin ang="5040000" scaled="1"/>
        </a:gradFill>
        <a:gradFill rotWithShape="1">
          <a:gsLst>
            <a:gs pos="0">
              <a:schemeClr val="phClr"/>
            </a:gs>
            <a:gs pos="100000">
              <a:schemeClr val="phClr">
                <a:shade val="75000"/>
                <a:satMod val="120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>
            <a:bevelT w="50800" h="12700" prst="softRound"/>
          </a:sp3d>
        </a:effectStyle>
        <a:effectStyle>
          <a:effectLst>
            <a:outerShdw blurRad="44450" dist="50800" dir="5400000" sx="96000" rotWithShape="0">
              <a:srgbClr val="000000">
                <a:alpha val="3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20400000"/>
            </a:lightRig>
          </a:scene3d>
          <a:sp3d contourW="15875" prstMaterial="metal">
            <a:bevelT w="101600" h="25400" prst="softRound"/>
            <a:contourClr>
              <a:schemeClr val="phClr">
                <a:shade val="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35</TotalTime>
  <Words>92</Words>
  <Application>Microsoft Office PowerPoint</Application>
  <PresentationFormat>On-screen Show (4:3)</PresentationFormat>
  <Paragraphs>18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Austin</vt:lpstr>
      <vt:lpstr>Être ou Avoir?</vt:lpstr>
      <vt:lpstr>PowerPoint Presentation</vt:lpstr>
      <vt:lpstr>Les exemples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Être ou Avoir?</dc:title>
  <dc:creator>Biega, Sarah</dc:creator>
  <cp:lastModifiedBy>Biega, Sarah</cp:lastModifiedBy>
  <cp:revision>9</cp:revision>
  <dcterms:created xsi:type="dcterms:W3CDTF">2014-05-23T12:38:00Z</dcterms:created>
  <dcterms:modified xsi:type="dcterms:W3CDTF">2015-06-02T10:46:43Z</dcterms:modified>
</cp:coreProperties>
</file>

<file path=docProps/thumbnail.jpeg>
</file>